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8"/>
  </p:handoutMasterIdLst>
  <p:sldIdLst>
    <p:sldId id="261" r:id="rId3"/>
    <p:sldId id="262" r:id="rId5"/>
    <p:sldId id="263" r:id="rId6"/>
    <p:sldId id="264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3.xml"/><Relationship Id="rId2" Type="http://schemas.openxmlformats.org/officeDocument/2006/relationships/image" Target="../media/image1.jpeg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5.xml"/><Relationship Id="rId2" Type="http://schemas.openxmlformats.org/officeDocument/2006/relationships/image" Target="../media/image1.jpeg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7.xml"/><Relationship Id="rId2" Type="http://schemas.openxmlformats.org/officeDocument/2006/relationships/image" Target="../media/image1.jpeg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image" Target="../media/image1.jpe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0" Type="http://schemas.openxmlformats.org/officeDocument/2006/relationships/notesSlide" Target="../notesSlides/notesSlide4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669600" y="432000"/>
            <a:ext cx="108540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>
            <a:defPPr>
              <a:defRPr lang="zh-CN"/>
            </a:defPPr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cap="none" spc="200" normalizeH="0" baseline="0" noProof="1" dirty="0"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/>
              <a:t>一、合并形状</a:t>
            </a:r>
            <a:endParaRPr lang="zh-CN" altLang="en-US"/>
          </a:p>
        </p:txBody>
      </p:sp>
      <p:pic>
        <p:nvPicPr>
          <p:cNvPr id="12" name="图片 11" descr="图片"/>
          <p:cNvPicPr>
            <a:picLocks noChangeAspect="1"/>
          </p:cNvPicPr>
          <p:nvPr/>
        </p:nvPicPr>
        <p:blipFill>
          <a:blip r:embed="rId2"/>
          <a:srcRect l="28828" t="20842" r="18906" b="9756"/>
          <a:stretch>
            <a:fillRect/>
          </a:stretch>
        </p:blipFill>
        <p:spPr>
          <a:xfrm>
            <a:off x="4206787" y="2581944"/>
            <a:ext cx="3358056" cy="278698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88" h="4389">
                <a:moveTo>
                  <a:pt x="1253" y="0"/>
                </a:moveTo>
                <a:cubicBezTo>
                  <a:pt x="1778" y="8"/>
                  <a:pt x="2337" y="327"/>
                  <a:pt x="2644" y="1056"/>
                </a:cubicBezTo>
                <a:cubicBezTo>
                  <a:pt x="3738" y="-1536"/>
                  <a:pt x="8004" y="1056"/>
                  <a:pt x="2644" y="4389"/>
                </a:cubicBezTo>
                <a:cubicBezTo>
                  <a:pt x="-1208" y="1993"/>
                  <a:pt x="-88" y="-20"/>
                  <a:pt x="1253" y="0"/>
                </a:cubicBezTo>
                <a:close/>
              </a:path>
            </a:pathLst>
          </a:cu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669600" y="432000"/>
            <a:ext cx="108540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>
            <a:defPPr>
              <a:defRPr lang="zh-CN"/>
            </a:defPPr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cap="none" spc="200" normalizeH="0" baseline="0" noProof="1" dirty="0"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/>
              <a:t>二、裁剪图片形状</a:t>
            </a:r>
            <a:endParaRPr lang="zh-CN" altLang="en-US"/>
          </a:p>
        </p:txBody>
      </p:sp>
      <p:pic>
        <p:nvPicPr>
          <p:cNvPr id="3" name="图片 2" descr="图片"/>
          <p:cNvPicPr>
            <a:picLocks noChangeAspect="1"/>
          </p:cNvPicPr>
          <p:nvPr/>
        </p:nvPicPr>
        <p:blipFill>
          <a:blip r:embed="rId2"/>
          <a:srcRect l="13940" t="17" r="7696" b="-17"/>
          <a:stretch>
            <a:fillRect/>
          </a:stretch>
        </p:blipFill>
        <p:spPr>
          <a:xfrm>
            <a:off x="2636520" y="1569720"/>
            <a:ext cx="4662170" cy="3718560"/>
          </a:xfrm>
          <a:prstGeom prst="donu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669600" y="432000"/>
            <a:ext cx="108540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>
            <a:defPPr>
              <a:defRPr lang="zh-CN"/>
            </a:defPPr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cap="none" spc="200" normalizeH="0" baseline="0" noProof="1" dirty="0"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/>
              <a:t>三、图片填充形状</a:t>
            </a:r>
            <a:endParaRPr lang="zh-CN" altLang="en-US"/>
          </a:p>
        </p:txBody>
      </p:sp>
      <p:sp>
        <p:nvSpPr>
          <p:cNvPr id="3" name="闪电形 2"/>
          <p:cNvSpPr/>
          <p:nvPr/>
        </p:nvSpPr>
        <p:spPr>
          <a:xfrm>
            <a:off x="3601720" y="1735455"/>
            <a:ext cx="3369310" cy="3844925"/>
          </a:xfrm>
          <a:prstGeom prst="lightningBol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533075" y="451685"/>
            <a:ext cx="108540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>
            <a:defPPr>
              <a:defRPr lang="zh-CN"/>
            </a:defPPr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cap="none" spc="200" normalizeH="0" baseline="0" noProof="1" dirty="0"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/>
              <a:t>四、创意裁剪</a:t>
            </a:r>
            <a:endParaRPr lang="zh-CN" altLang="en-US"/>
          </a:p>
        </p:txBody>
      </p:sp>
      <p:grpSp>
        <p:nvGrpSpPr>
          <p:cNvPr id="21" name="组合 20"/>
          <p:cNvGrpSpPr/>
          <p:nvPr>
            <p:custDataLst>
              <p:tags r:id="rId2"/>
            </p:custDataLst>
          </p:nvPr>
        </p:nvGrpSpPr>
        <p:grpSpPr>
          <a:xfrm>
            <a:off x="1014095" y="2148876"/>
            <a:ext cx="7659370" cy="2687883"/>
            <a:chOff x="1014095" y="2148876"/>
            <a:chExt cx="7659370" cy="2687883"/>
          </a:xfrm>
        </p:grpSpPr>
        <p:sp>
          <p:nvSpPr>
            <p:cNvPr id="22" name="任意多边形: 形状 54"/>
            <p:cNvSpPr/>
            <p:nvPr>
              <p:custDataLst>
                <p:tags r:id="rId3"/>
              </p:custDataLst>
            </p:nvPr>
          </p:nvSpPr>
          <p:spPr>
            <a:xfrm>
              <a:off x="3004995" y="2378604"/>
              <a:ext cx="2320110" cy="1925671"/>
            </a:xfrm>
            <a:custGeom>
              <a:avLst/>
              <a:gdLst>
                <a:gd name="connsiteX0" fmla="*/ 394129 w 3013001"/>
                <a:gd name="connsiteY0" fmla="*/ 1904715 h 2500764"/>
                <a:gd name="connsiteX1" fmla="*/ 1085546 w 3013001"/>
                <a:gd name="connsiteY1" fmla="*/ 1904715 h 2500764"/>
                <a:gd name="connsiteX2" fmla="*/ 739837 w 3013001"/>
                <a:gd name="connsiteY2" fmla="*/ 2500764 h 2500764"/>
                <a:gd name="connsiteX3" fmla="*/ 1959063 w 3013001"/>
                <a:gd name="connsiteY3" fmla="*/ 1904712 h 2500764"/>
                <a:gd name="connsiteX4" fmla="*/ 2650480 w 3013001"/>
                <a:gd name="connsiteY4" fmla="*/ 1904712 h 2500764"/>
                <a:gd name="connsiteX5" fmla="*/ 2304771 w 3013001"/>
                <a:gd name="connsiteY5" fmla="*/ 2500760 h 2500764"/>
                <a:gd name="connsiteX6" fmla="*/ 1170992 w 3013001"/>
                <a:gd name="connsiteY6" fmla="*/ 1904711 h 2500764"/>
                <a:gd name="connsiteX7" fmla="*/ 1862409 w 3013001"/>
                <a:gd name="connsiteY7" fmla="*/ 1904711 h 2500764"/>
                <a:gd name="connsiteX8" fmla="*/ 1516700 w 3013001"/>
                <a:gd name="connsiteY8" fmla="*/ 2500759 h 2500764"/>
                <a:gd name="connsiteX9" fmla="*/ 1130741 w 3013001"/>
                <a:gd name="connsiteY9" fmla="*/ 1899255 h 2500764"/>
                <a:gd name="connsiteX10" fmla="*/ 1476449 w 3013001"/>
                <a:gd name="connsiteY10" fmla="*/ 2495303 h 2500764"/>
                <a:gd name="connsiteX11" fmla="*/ 785032 w 3013001"/>
                <a:gd name="connsiteY11" fmla="*/ 2495303 h 2500764"/>
                <a:gd name="connsiteX12" fmla="*/ 1916154 w 3013001"/>
                <a:gd name="connsiteY12" fmla="*/ 1891713 h 2500764"/>
                <a:gd name="connsiteX13" fmla="*/ 2261862 w 3013001"/>
                <a:gd name="connsiteY13" fmla="*/ 2487761 h 2500764"/>
                <a:gd name="connsiteX14" fmla="*/ 1570445 w 3013001"/>
                <a:gd name="connsiteY14" fmla="*/ 2487761 h 2500764"/>
                <a:gd name="connsiteX15" fmla="*/ 756770 w 3013001"/>
                <a:gd name="connsiteY15" fmla="*/ 1275508 h 2500764"/>
                <a:gd name="connsiteX16" fmla="*/ 1102478 w 3013001"/>
                <a:gd name="connsiteY16" fmla="*/ 1871556 h 2500764"/>
                <a:gd name="connsiteX17" fmla="*/ 411061 w 3013001"/>
                <a:gd name="connsiteY17" fmla="*/ 1871556 h 2500764"/>
                <a:gd name="connsiteX18" fmla="*/ 2321583 w 3013001"/>
                <a:gd name="connsiteY18" fmla="*/ 1272500 h 2500764"/>
                <a:gd name="connsiteX19" fmla="*/ 3013001 w 3013001"/>
                <a:gd name="connsiteY19" fmla="*/ 1272500 h 2500764"/>
                <a:gd name="connsiteX20" fmla="*/ 2667291 w 3013001"/>
                <a:gd name="connsiteY20" fmla="*/ 1868549 h 2500764"/>
                <a:gd name="connsiteX21" fmla="*/ 2274370 w 3013001"/>
                <a:gd name="connsiteY21" fmla="*/ 1271117 h 2500764"/>
                <a:gd name="connsiteX22" fmla="*/ 2620078 w 3013001"/>
                <a:gd name="connsiteY22" fmla="*/ 1867165 h 2500764"/>
                <a:gd name="connsiteX23" fmla="*/ 1928661 w 3013001"/>
                <a:gd name="connsiteY23" fmla="*/ 1867165 h 2500764"/>
                <a:gd name="connsiteX24" fmla="*/ 19725 w 3013001"/>
                <a:gd name="connsiteY24" fmla="*/ 1270264 h 2500764"/>
                <a:gd name="connsiteX25" fmla="*/ 711141 w 3013001"/>
                <a:gd name="connsiteY25" fmla="*/ 1270264 h 2500764"/>
                <a:gd name="connsiteX26" fmla="*/ 365434 w 3013001"/>
                <a:gd name="connsiteY26" fmla="*/ 1866311 h 2500764"/>
                <a:gd name="connsiteX27" fmla="*/ 345709 w 3013001"/>
                <a:gd name="connsiteY27" fmla="*/ 643576 h 2500764"/>
                <a:gd name="connsiteX28" fmla="*/ 691417 w 3013001"/>
                <a:gd name="connsiteY28" fmla="*/ 1239624 h 2500764"/>
                <a:gd name="connsiteX29" fmla="*/ 0 w 3013001"/>
                <a:gd name="connsiteY29" fmla="*/ 1239624 h 2500764"/>
                <a:gd name="connsiteX30" fmla="*/ 2643633 w 3013001"/>
                <a:gd name="connsiteY30" fmla="*/ 633274 h 2500764"/>
                <a:gd name="connsiteX31" fmla="*/ 2989341 w 3013001"/>
                <a:gd name="connsiteY31" fmla="*/ 1229322 h 2500764"/>
                <a:gd name="connsiteX32" fmla="*/ 2297924 w 3013001"/>
                <a:gd name="connsiteY32" fmla="*/ 1229322 h 2500764"/>
                <a:gd name="connsiteX33" fmla="*/ 1081847 w 3013001"/>
                <a:gd name="connsiteY33" fmla="*/ 633270 h 2500764"/>
                <a:gd name="connsiteX34" fmla="*/ 736138 w 3013001"/>
                <a:gd name="connsiteY34" fmla="*/ 1229318 h 2500764"/>
                <a:gd name="connsiteX35" fmla="*/ 390431 w 3013001"/>
                <a:gd name="connsiteY35" fmla="*/ 633271 h 2500764"/>
                <a:gd name="connsiteX36" fmla="*/ 1916165 w 3013001"/>
                <a:gd name="connsiteY36" fmla="*/ 628650 h 2500764"/>
                <a:gd name="connsiteX37" fmla="*/ 2607584 w 3013001"/>
                <a:gd name="connsiteY37" fmla="*/ 628653 h 2500764"/>
                <a:gd name="connsiteX38" fmla="*/ 2261876 w 3013001"/>
                <a:gd name="connsiteY38" fmla="*/ 1224699 h 2500764"/>
                <a:gd name="connsiteX39" fmla="*/ 1529137 w 3013001"/>
                <a:gd name="connsiteY39" fmla="*/ 15723 h 2500764"/>
                <a:gd name="connsiteX40" fmla="*/ 2220554 w 3013001"/>
                <a:gd name="connsiteY40" fmla="*/ 15723 h 2500764"/>
                <a:gd name="connsiteX41" fmla="*/ 1874846 w 3013001"/>
                <a:gd name="connsiteY41" fmla="*/ 611771 h 2500764"/>
                <a:gd name="connsiteX42" fmla="*/ 755540 w 3013001"/>
                <a:gd name="connsiteY42" fmla="*/ 10109 h 2500764"/>
                <a:gd name="connsiteX43" fmla="*/ 1446957 w 3013001"/>
                <a:gd name="connsiteY43" fmla="*/ 10110 h 2500764"/>
                <a:gd name="connsiteX44" fmla="*/ 1101249 w 3013001"/>
                <a:gd name="connsiteY44" fmla="*/ 606157 h 2500764"/>
                <a:gd name="connsiteX45" fmla="*/ 2269566 w 3013001"/>
                <a:gd name="connsiteY45" fmla="*/ 3899 h 2500764"/>
                <a:gd name="connsiteX46" fmla="*/ 2615274 w 3013001"/>
                <a:gd name="connsiteY46" fmla="*/ 599947 h 2500764"/>
                <a:gd name="connsiteX47" fmla="*/ 1923857 w 3013001"/>
                <a:gd name="connsiteY47" fmla="*/ 599947 h 2500764"/>
                <a:gd name="connsiteX48" fmla="*/ 1495743 w 3013001"/>
                <a:gd name="connsiteY48" fmla="*/ 0 h 2500764"/>
                <a:gd name="connsiteX49" fmla="*/ 1841451 w 3013001"/>
                <a:gd name="connsiteY49" fmla="*/ 596048 h 2500764"/>
                <a:gd name="connsiteX50" fmla="*/ 1150034 w 3013001"/>
                <a:gd name="connsiteY50" fmla="*/ 596048 h 2500764"/>
                <a:gd name="connsiteX51" fmla="*/ 717188 w 3013001"/>
                <a:gd name="connsiteY51" fmla="*/ 0 h 2500764"/>
                <a:gd name="connsiteX52" fmla="*/ 1062896 w 3013001"/>
                <a:gd name="connsiteY52" fmla="*/ 596048 h 2500764"/>
                <a:gd name="connsiteX53" fmla="*/ 371479 w 3013001"/>
                <a:gd name="connsiteY53" fmla="*/ 596048 h 250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3001" h="2500764">
                  <a:moveTo>
                    <a:pt x="394129" y="1904715"/>
                  </a:moveTo>
                  <a:lnTo>
                    <a:pt x="1085546" y="1904715"/>
                  </a:lnTo>
                  <a:lnTo>
                    <a:pt x="739837" y="2500764"/>
                  </a:lnTo>
                  <a:close/>
                  <a:moveTo>
                    <a:pt x="1959063" y="1904712"/>
                  </a:moveTo>
                  <a:lnTo>
                    <a:pt x="2650480" y="1904712"/>
                  </a:lnTo>
                  <a:lnTo>
                    <a:pt x="2304771" y="2500760"/>
                  </a:lnTo>
                  <a:close/>
                  <a:moveTo>
                    <a:pt x="1170992" y="1904711"/>
                  </a:moveTo>
                  <a:lnTo>
                    <a:pt x="1862409" y="1904711"/>
                  </a:lnTo>
                  <a:lnTo>
                    <a:pt x="1516700" y="2500759"/>
                  </a:lnTo>
                  <a:close/>
                  <a:moveTo>
                    <a:pt x="1130741" y="1899255"/>
                  </a:moveTo>
                  <a:lnTo>
                    <a:pt x="1476449" y="2495303"/>
                  </a:lnTo>
                  <a:lnTo>
                    <a:pt x="785032" y="2495303"/>
                  </a:lnTo>
                  <a:close/>
                  <a:moveTo>
                    <a:pt x="1916154" y="1891713"/>
                  </a:moveTo>
                  <a:lnTo>
                    <a:pt x="2261862" y="2487761"/>
                  </a:lnTo>
                  <a:lnTo>
                    <a:pt x="1570445" y="2487761"/>
                  </a:lnTo>
                  <a:close/>
                  <a:moveTo>
                    <a:pt x="756770" y="1275508"/>
                  </a:moveTo>
                  <a:lnTo>
                    <a:pt x="1102478" y="1871556"/>
                  </a:lnTo>
                  <a:lnTo>
                    <a:pt x="411061" y="1871556"/>
                  </a:lnTo>
                  <a:close/>
                  <a:moveTo>
                    <a:pt x="2321583" y="1272500"/>
                  </a:moveTo>
                  <a:lnTo>
                    <a:pt x="3013001" y="1272500"/>
                  </a:lnTo>
                  <a:lnTo>
                    <a:pt x="2667291" y="1868549"/>
                  </a:lnTo>
                  <a:close/>
                  <a:moveTo>
                    <a:pt x="2274370" y="1271117"/>
                  </a:moveTo>
                  <a:lnTo>
                    <a:pt x="2620078" y="1867165"/>
                  </a:lnTo>
                  <a:lnTo>
                    <a:pt x="1928661" y="1867165"/>
                  </a:lnTo>
                  <a:close/>
                  <a:moveTo>
                    <a:pt x="19725" y="1270264"/>
                  </a:moveTo>
                  <a:lnTo>
                    <a:pt x="711141" y="1270264"/>
                  </a:lnTo>
                  <a:lnTo>
                    <a:pt x="365434" y="1866311"/>
                  </a:lnTo>
                  <a:close/>
                  <a:moveTo>
                    <a:pt x="345709" y="643576"/>
                  </a:moveTo>
                  <a:lnTo>
                    <a:pt x="691417" y="1239624"/>
                  </a:lnTo>
                  <a:lnTo>
                    <a:pt x="0" y="1239624"/>
                  </a:lnTo>
                  <a:close/>
                  <a:moveTo>
                    <a:pt x="2643633" y="633274"/>
                  </a:moveTo>
                  <a:lnTo>
                    <a:pt x="2989341" y="1229322"/>
                  </a:lnTo>
                  <a:lnTo>
                    <a:pt x="2297924" y="1229322"/>
                  </a:lnTo>
                  <a:close/>
                  <a:moveTo>
                    <a:pt x="1081847" y="633270"/>
                  </a:moveTo>
                  <a:lnTo>
                    <a:pt x="736138" y="1229318"/>
                  </a:lnTo>
                  <a:lnTo>
                    <a:pt x="390431" y="633271"/>
                  </a:lnTo>
                  <a:close/>
                  <a:moveTo>
                    <a:pt x="1916165" y="628650"/>
                  </a:moveTo>
                  <a:lnTo>
                    <a:pt x="2607584" y="628653"/>
                  </a:lnTo>
                  <a:lnTo>
                    <a:pt x="2261876" y="1224699"/>
                  </a:lnTo>
                  <a:close/>
                  <a:moveTo>
                    <a:pt x="1529137" y="15723"/>
                  </a:moveTo>
                  <a:lnTo>
                    <a:pt x="2220554" y="15723"/>
                  </a:lnTo>
                  <a:lnTo>
                    <a:pt x="1874846" y="611771"/>
                  </a:lnTo>
                  <a:close/>
                  <a:moveTo>
                    <a:pt x="755540" y="10109"/>
                  </a:moveTo>
                  <a:lnTo>
                    <a:pt x="1446957" y="10110"/>
                  </a:lnTo>
                  <a:lnTo>
                    <a:pt x="1101249" y="606157"/>
                  </a:lnTo>
                  <a:close/>
                  <a:moveTo>
                    <a:pt x="2269566" y="3899"/>
                  </a:moveTo>
                  <a:lnTo>
                    <a:pt x="2615274" y="599947"/>
                  </a:lnTo>
                  <a:lnTo>
                    <a:pt x="1923857" y="599947"/>
                  </a:lnTo>
                  <a:close/>
                  <a:moveTo>
                    <a:pt x="1495743" y="0"/>
                  </a:moveTo>
                  <a:lnTo>
                    <a:pt x="1841451" y="596048"/>
                  </a:lnTo>
                  <a:lnTo>
                    <a:pt x="1150034" y="596048"/>
                  </a:lnTo>
                  <a:close/>
                  <a:moveTo>
                    <a:pt x="717188" y="0"/>
                  </a:moveTo>
                  <a:lnTo>
                    <a:pt x="1062896" y="596048"/>
                  </a:lnTo>
                  <a:lnTo>
                    <a:pt x="371479" y="596048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86000" t="-66000" r="-144000" b="-8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  <a:sym typeface="+mn-lt"/>
              </a:endParaRPr>
            </a:p>
          </p:txBody>
        </p:sp>
        <p:sp>
          <p:nvSpPr>
            <p:cNvPr id="23" name="任意多边形: 形状 55"/>
            <p:cNvSpPr/>
            <p:nvPr>
              <p:custDataLst>
                <p:tags r:id="rId5"/>
              </p:custDataLst>
            </p:nvPr>
          </p:nvSpPr>
          <p:spPr>
            <a:xfrm>
              <a:off x="5871125" y="2190667"/>
              <a:ext cx="529979" cy="2291796"/>
            </a:xfrm>
            <a:custGeom>
              <a:avLst/>
              <a:gdLst>
                <a:gd name="connsiteX0" fmla="*/ 686685 w 688255"/>
                <a:gd name="connsiteY0" fmla="*/ 2188042 h 2976231"/>
                <a:gd name="connsiteX1" fmla="*/ 685118 w 688255"/>
                <a:gd name="connsiteY1" fmla="*/ 2976231 h 2976231"/>
                <a:gd name="connsiteX2" fmla="*/ 1745 w 688255"/>
                <a:gd name="connsiteY2" fmla="*/ 2583493 h 2976231"/>
                <a:gd name="connsiteX3" fmla="*/ 1565 w 688255"/>
                <a:gd name="connsiteY3" fmla="*/ 1752976 h 2976231"/>
                <a:gd name="connsiteX4" fmla="*/ 684937 w 688255"/>
                <a:gd name="connsiteY4" fmla="*/ 2145715 h 2976231"/>
                <a:gd name="connsiteX5" fmla="*/ 0 w 688255"/>
                <a:gd name="connsiteY5" fmla="*/ 2541165 h 2976231"/>
                <a:gd name="connsiteX6" fmla="*/ 686681 w 688255"/>
                <a:gd name="connsiteY6" fmla="*/ 1317694 h 2976231"/>
                <a:gd name="connsiteX7" fmla="*/ 685116 w 688255"/>
                <a:gd name="connsiteY7" fmla="*/ 2105881 h 2976231"/>
                <a:gd name="connsiteX8" fmla="*/ 1743 w 688255"/>
                <a:gd name="connsiteY8" fmla="*/ 1713143 h 2976231"/>
                <a:gd name="connsiteX9" fmla="*/ 3310 w 688255"/>
                <a:gd name="connsiteY9" fmla="*/ 878355 h 2976231"/>
                <a:gd name="connsiteX10" fmla="*/ 686684 w 688255"/>
                <a:gd name="connsiteY10" fmla="*/ 1271094 h 2976231"/>
                <a:gd name="connsiteX11" fmla="*/ 1746 w 688255"/>
                <a:gd name="connsiteY11" fmla="*/ 1666543 h 2976231"/>
                <a:gd name="connsiteX12" fmla="*/ 688248 w 688255"/>
                <a:gd name="connsiteY12" fmla="*/ 439134 h 2976231"/>
                <a:gd name="connsiteX13" fmla="*/ 686683 w 688255"/>
                <a:gd name="connsiteY13" fmla="*/ 1227321 h 2976231"/>
                <a:gd name="connsiteX14" fmla="*/ 3309 w 688255"/>
                <a:gd name="connsiteY14" fmla="*/ 834582 h 2976231"/>
                <a:gd name="connsiteX15" fmla="*/ 4882 w 688255"/>
                <a:gd name="connsiteY15" fmla="*/ 0 h 2976231"/>
                <a:gd name="connsiteX16" fmla="*/ 688255 w 688255"/>
                <a:gd name="connsiteY16" fmla="*/ 392739 h 2976231"/>
                <a:gd name="connsiteX17" fmla="*/ 3316 w 688255"/>
                <a:gd name="connsiteY17" fmla="*/ 788188 h 297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8255" h="2976231">
                  <a:moveTo>
                    <a:pt x="686685" y="2188042"/>
                  </a:moveTo>
                  <a:lnTo>
                    <a:pt x="685118" y="2976231"/>
                  </a:lnTo>
                  <a:lnTo>
                    <a:pt x="1745" y="2583493"/>
                  </a:lnTo>
                  <a:close/>
                  <a:moveTo>
                    <a:pt x="1565" y="1752976"/>
                  </a:moveTo>
                  <a:lnTo>
                    <a:pt x="684937" y="2145715"/>
                  </a:lnTo>
                  <a:lnTo>
                    <a:pt x="0" y="2541165"/>
                  </a:lnTo>
                  <a:close/>
                  <a:moveTo>
                    <a:pt x="686681" y="1317694"/>
                  </a:moveTo>
                  <a:lnTo>
                    <a:pt x="685116" y="2105881"/>
                  </a:lnTo>
                  <a:lnTo>
                    <a:pt x="1743" y="1713143"/>
                  </a:lnTo>
                  <a:close/>
                  <a:moveTo>
                    <a:pt x="3310" y="878355"/>
                  </a:moveTo>
                  <a:lnTo>
                    <a:pt x="686684" y="1271094"/>
                  </a:lnTo>
                  <a:lnTo>
                    <a:pt x="1746" y="1666543"/>
                  </a:lnTo>
                  <a:close/>
                  <a:moveTo>
                    <a:pt x="688248" y="439134"/>
                  </a:moveTo>
                  <a:lnTo>
                    <a:pt x="686683" y="1227321"/>
                  </a:lnTo>
                  <a:lnTo>
                    <a:pt x="3309" y="834582"/>
                  </a:lnTo>
                  <a:close/>
                  <a:moveTo>
                    <a:pt x="4882" y="0"/>
                  </a:moveTo>
                  <a:lnTo>
                    <a:pt x="688255" y="392739"/>
                  </a:lnTo>
                  <a:lnTo>
                    <a:pt x="3316" y="788188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916000" t="-48000" r="-429000" b="-6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sp>
          <p:nvSpPr>
            <p:cNvPr id="24" name="任意多边形: 形状 53"/>
            <p:cNvSpPr/>
            <p:nvPr>
              <p:custDataLst>
                <p:tags r:id="rId6"/>
              </p:custDataLst>
            </p:nvPr>
          </p:nvSpPr>
          <p:spPr>
            <a:xfrm rot="10800000" flipV="1">
              <a:off x="1014095" y="2168777"/>
              <a:ext cx="1705046" cy="2358579"/>
            </a:xfrm>
            <a:custGeom>
              <a:avLst/>
              <a:gdLst>
                <a:gd name="connsiteX0" fmla="*/ 867032 w 2214250"/>
                <a:gd name="connsiteY0" fmla="*/ 2340351 h 3062958"/>
                <a:gd name="connsiteX1" fmla="*/ 447919 w 2214250"/>
                <a:gd name="connsiteY1" fmla="*/ 3062958 h 3062958"/>
                <a:gd name="connsiteX2" fmla="*/ 1286145 w 2214250"/>
                <a:gd name="connsiteY2" fmla="*/ 3062958 h 3062958"/>
                <a:gd name="connsiteX3" fmla="*/ 1759300 w 2214250"/>
                <a:gd name="connsiteY3" fmla="*/ 2326796 h 3062958"/>
                <a:gd name="connsiteX4" fmla="*/ 1340187 w 2214250"/>
                <a:gd name="connsiteY4" fmla="*/ 3049403 h 3062958"/>
                <a:gd name="connsiteX5" fmla="*/ 2178413 w 2214250"/>
                <a:gd name="connsiteY5" fmla="*/ 3049403 h 3062958"/>
                <a:gd name="connsiteX6" fmla="*/ 838226 w 2214250"/>
                <a:gd name="connsiteY6" fmla="*/ 2316147 h 3062958"/>
                <a:gd name="connsiteX7" fmla="*/ 0 w 2214250"/>
                <a:gd name="connsiteY7" fmla="*/ 2316147 h 3062958"/>
                <a:gd name="connsiteX8" fmla="*/ 419113 w 2214250"/>
                <a:gd name="connsiteY8" fmla="*/ 3038754 h 3062958"/>
                <a:gd name="connsiteX9" fmla="*/ 1730087 w 2214250"/>
                <a:gd name="connsiteY9" fmla="*/ 2311773 h 3062958"/>
                <a:gd name="connsiteX10" fmla="*/ 891861 w 2214250"/>
                <a:gd name="connsiteY10" fmla="*/ 2311774 h 3062958"/>
                <a:gd name="connsiteX11" fmla="*/ 1310974 w 2214250"/>
                <a:gd name="connsiteY11" fmla="*/ 3034381 h 3062958"/>
                <a:gd name="connsiteX12" fmla="*/ 1315774 w 2214250"/>
                <a:gd name="connsiteY12" fmla="*/ 1559619 h 3062958"/>
                <a:gd name="connsiteX13" fmla="*/ 896661 w 2214250"/>
                <a:gd name="connsiteY13" fmla="*/ 2282226 h 3062958"/>
                <a:gd name="connsiteX14" fmla="*/ 1734887 w 2214250"/>
                <a:gd name="connsiteY14" fmla="*/ 2282226 h 3062958"/>
                <a:gd name="connsiteX15" fmla="*/ 441648 w 2214250"/>
                <a:gd name="connsiteY15" fmla="*/ 1546981 h 3062958"/>
                <a:gd name="connsiteX16" fmla="*/ 860760 w 2214250"/>
                <a:gd name="connsiteY16" fmla="*/ 2269588 h 3062958"/>
                <a:gd name="connsiteX17" fmla="*/ 1279873 w 2214250"/>
                <a:gd name="connsiteY17" fmla="*/ 1546982 h 3062958"/>
                <a:gd name="connsiteX18" fmla="*/ 872627 w 2214250"/>
                <a:gd name="connsiteY18" fmla="*/ 786510 h 3062958"/>
                <a:gd name="connsiteX19" fmla="*/ 453514 w 2214250"/>
                <a:gd name="connsiteY19" fmla="*/ 1509117 h 3062958"/>
                <a:gd name="connsiteX20" fmla="*/ 1291740 w 2214250"/>
                <a:gd name="connsiteY20" fmla="*/ 1509117 h 3062958"/>
                <a:gd name="connsiteX21" fmla="*/ 842255 w 2214250"/>
                <a:gd name="connsiteY21" fmla="*/ 774741 h 3062958"/>
                <a:gd name="connsiteX22" fmla="*/ 4030 w 2214250"/>
                <a:gd name="connsiteY22" fmla="*/ 774741 h 3062958"/>
                <a:gd name="connsiteX23" fmla="*/ 423143 w 2214250"/>
                <a:gd name="connsiteY23" fmla="*/ 1497348 h 3062958"/>
                <a:gd name="connsiteX24" fmla="*/ 1334014 w 2214250"/>
                <a:gd name="connsiteY24" fmla="*/ 16915 h 3062958"/>
                <a:gd name="connsiteX25" fmla="*/ 914901 w 2214250"/>
                <a:gd name="connsiteY25" fmla="*/ 739522 h 3062958"/>
                <a:gd name="connsiteX26" fmla="*/ 1753127 w 2214250"/>
                <a:gd name="connsiteY26" fmla="*/ 739522 h 3062958"/>
                <a:gd name="connsiteX27" fmla="*/ 432823 w 2214250"/>
                <a:gd name="connsiteY27" fmla="*/ 14565 h 3062958"/>
                <a:gd name="connsiteX28" fmla="*/ 13710 w 2214250"/>
                <a:gd name="connsiteY28" fmla="*/ 737172 h 3062958"/>
                <a:gd name="connsiteX29" fmla="*/ 851936 w 2214250"/>
                <a:gd name="connsiteY29" fmla="*/ 737172 h 3062958"/>
                <a:gd name="connsiteX30" fmla="*/ 2214250 w 2214250"/>
                <a:gd name="connsiteY30" fmla="*/ 2511 h 3062958"/>
                <a:gd name="connsiteX31" fmla="*/ 1376022 w 2214250"/>
                <a:gd name="connsiteY31" fmla="*/ 2511 h 3062958"/>
                <a:gd name="connsiteX32" fmla="*/ 1795137 w 2214250"/>
                <a:gd name="connsiteY32" fmla="*/ 725118 h 3062958"/>
                <a:gd name="connsiteX33" fmla="*/ 1303034 w 2214250"/>
                <a:gd name="connsiteY33" fmla="*/ 0 h 3062958"/>
                <a:gd name="connsiteX34" fmla="*/ 464808 w 2214250"/>
                <a:gd name="connsiteY34" fmla="*/ 1 h 3062958"/>
                <a:gd name="connsiteX35" fmla="*/ 883922 w 2214250"/>
                <a:gd name="connsiteY35" fmla="*/ 722606 h 306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214250" h="3062958">
                  <a:moveTo>
                    <a:pt x="867032" y="2340351"/>
                  </a:moveTo>
                  <a:lnTo>
                    <a:pt x="447919" y="3062958"/>
                  </a:lnTo>
                  <a:lnTo>
                    <a:pt x="1286145" y="3062958"/>
                  </a:lnTo>
                  <a:close/>
                  <a:moveTo>
                    <a:pt x="1759300" y="2326796"/>
                  </a:moveTo>
                  <a:lnTo>
                    <a:pt x="1340187" y="3049403"/>
                  </a:lnTo>
                  <a:lnTo>
                    <a:pt x="2178413" y="3049403"/>
                  </a:lnTo>
                  <a:close/>
                  <a:moveTo>
                    <a:pt x="838226" y="2316147"/>
                  </a:moveTo>
                  <a:lnTo>
                    <a:pt x="0" y="2316147"/>
                  </a:lnTo>
                  <a:lnTo>
                    <a:pt x="419113" y="3038754"/>
                  </a:lnTo>
                  <a:close/>
                  <a:moveTo>
                    <a:pt x="1730087" y="2311773"/>
                  </a:moveTo>
                  <a:lnTo>
                    <a:pt x="891861" y="2311774"/>
                  </a:lnTo>
                  <a:lnTo>
                    <a:pt x="1310974" y="3034381"/>
                  </a:lnTo>
                  <a:close/>
                  <a:moveTo>
                    <a:pt x="1315774" y="1559619"/>
                  </a:moveTo>
                  <a:lnTo>
                    <a:pt x="896661" y="2282226"/>
                  </a:lnTo>
                  <a:lnTo>
                    <a:pt x="1734887" y="2282226"/>
                  </a:lnTo>
                  <a:close/>
                  <a:moveTo>
                    <a:pt x="441648" y="1546981"/>
                  </a:moveTo>
                  <a:lnTo>
                    <a:pt x="860760" y="2269588"/>
                  </a:lnTo>
                  <a:lnTo>
                    <a:pt x="1279873" y="1546982"/>
                  </a:lnTo>
                  <a:close/>
                  <a:moveTo>
                    <a:pt x="872627" y="786510"/>
                  </a:moveTo>
                  <a:lnTo>
                    <a:pt x="453514" y="1509117"/>
                  </a:lnTo>
                  <a:lnTo>
                    <a:pt x="1291740" y="1509117"/>
                  </a:lnTo>
                  <a:close/>
                  <a:moveTo>
                    <a:pt x="842255" y="774741"/>
                  </a:moveTo>
                  <a:lnTo>
                    <a:pt x="4030" y="774741"/>
                  </a:lnTo>
                  <a:lnTo>
                    <a:pt x="423143" y="1497348"/>
                  </a:lnTo>
                  <a:close/>
                  <a:moveTo>
                    <a:pt x="1334014" y="16915"/>
                  </a:moveTo>
                  <a:lnTo>
                    <a:pt x="914901" y="739522"/>
                  </a:lnTo>
                  <a:lnTo>
                    <a:pt x="1753127" y="739522"/>
                  </a:lnTo>
                  <a:close/>
                  <a:moveTo>
                    <a:pt x="432823" y="14565"/>
                  </a:moveTo>
                  <a:lnTo>
                    <a:pt x="13710" y="737172"/>
                  </a:lnTo>
                  <a:lnTo>
                    <a:pt x="851936" y="737172"/>
                  </a:lnTo>
                  <a:close/>
                  <a:moveTo>
                    <a:pt x="2214250" y="2511"/>
                  </a:moveTo>
                  <a:lnTo>
                    <a:pt x="1376022" y="2511"/>
                  </a:lnTo>
                  <a:lnTo>
                    <a:pt x="1795137" y="725118"/>
                  </a:lnTo>
                  <a:close/>
                  <a:moveTo>
                    <a:pt x="1303034" y="0"/>
                  </a:moveTo>
                  <a:lnTo>
                    <a:pt x="464808" y="1"/>
                  </a:lnTo>
                  <a:lnTo>
                    <a:pt x="883922" y="722606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t="-45000" r="-349000" b="-58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  <a:sym typeface="+mn-lt"/>
              </a:endParaRPr>
            </a:p>
          </p:txBody>
        </p:sp>
        <p:sp>
          <p:nvSpPr>
            <p:cNvPr id="25" name="任意多边形: 形状 56"/>
            <p:cNvSpPr/>
            <p:nvPr>
              <p:custDataLst>
                <p:tags r:id="rId7"/>
              </p:custDataLst>
            </p:nvPr>
          </p:nvSpPr>
          <p:spPr>
            <a:xfrm>
              <a:off x="6931943" y="2148876"/>
              <a:ext cx="1741522" cy="2687883"/>
            </a:xfrm>
            <a:custGeom>
              <a:avLst/>
              <a:gdLst>
                <a:gd name="connsiteX0" fmla="*/ 2247144 w 2261620"/>
                <a:gd name="connsiteY0" fmla="*/ 2689240 h 3490607"/>
                <a:gd name="connsiteX1" fmla="*/ 2246281 w 2261620"/>
                <a:gd name="connsiteY1" fmla="*/ 3490607 h 3490607"/>
                <a:gd name="connsiteX2" fmla="*/ 1551844 w 2261620"/>
                <a:gd name="connsiteY2" fmla="*/ 3090672 h 3490607"/>
                <a:gd name="connsiteX3" fmla="*/ 1561129 w 2261620"/>
                <a:gd name="connsiteY3" fmla="*/ 2242982 h 3490607"/>
                <a:gd name="connsiteX4" fmla="*/ 2255567 w 2261620"/>
                <a:gd name="connsiteY4" fmla="*/ 2642917 h 3490607"/>
                <a:gd name="connsiteX5" fmla="*/ 1560268 w 2261620"/>
                <a:gd name="connsiteY5" fmla="*/ 3044349 h 3490607"/>
                <a:gd name="connsiteX6" fmla="*/ 2247310 w 2261620"/>
                <a:gd name="connsiteY6" fmla="*/ 1797012 h 3490607"/>
                <a:gd name="connsiteX7" fmla="*/ 2246445 w 2261620"/>
                <a:gd name="connsiteY7" fmla="*/ 2598380 h 3490607"/>
                <a:gd name="connsiteX8" fmla="*/ 1552010 w 2261620"/>
                <a:gd name="connsiteY8" fmla="*/ 2198444 h 3490607"/>
                <a:gd name="connsiteX9" fmla="*/ 1509635 w 2261620"/>
                <a:gd name="connsiteY9" fmla="*/ 1347161 h 3490607"/>
                <a:gd name="connsiteX10" fmla="*/ 1508772 w 2261620"/>
                <a:gd name="connsiteY10" fmla="*/ 2148528 h 3490607"/>
                <a:gd name="connsiteX11" fmla="*/ 814337 w 2261620"/>
                <a:gd name="connsiteY11" fmla="*/ 1748592 h 3490607"/>
                <a:gd name="connsiteX12" fmla="*/ 1567184 w 2261620"/>
                <a:gd name="connsiteY12" fmla="*/ 1346701 h 3490607"/>
                <a:gd name="connsiteX13" fmla="*/ 2261620 w 2261620"/>
                <a:gd name="connsiteY13" fmla="*/ 1746638 h 3490607"/>
                <a:gd name="connsiteX14" fmla="*/ 1566318 w 2261620"/>
                <a:gd name="connsiteY14" fmla="*/ 2148070 h 3490607"/>
                <a:gd name="connsiteX15" fmla="*/ 812268 w 2261620"/>
                <a:gd name="connsiteY15" fmla="*/ 893268 h 3490607"/>
                <a:gd name="connsiteX16" fmla="*/ 1507568 w 2261620"/>
                <a:gd name="connsiteY16" fmla="*/ 1294700 h 3490607"/>
                <a:gd name="connsiteX17" fmla="*/ 813131 w 2261620"/>
                <a:gd name="connsiteY17" fmla="*/ 1694637 h 3490607"/>
                <a:gd name="connsiteX18" fmla="*/ 761775 w 2261620"/>
                <a:gd name="connsiteY18" fmla="*/ 888712 h 3490607"/>
                <a:gd name="connsiteX19" fmla="*/ 760912 w 2261620"/>
                <a:gd name="connsiteY19" fmla="*/ 1690079 h 3490607"/>
                <a:gd name="connsiteX20" fmla="*/ 66476 w 2261620"/>
                <a:gd name="connsiteY20" fmla="*/ 1290143 h 3490607"/>
                <a:gd name="connsiteX21" fmla="*/ 2248809 w 2261620"/>
                <a:gd name="connsiteY21" fmla="*/ 878591 h 3490607"/>
                <a:gd name="connsiteX22" fmla="*/ 2249672 w 2261620"/>
                <a:gd name="connsiteY22" fmla="*/ 1679958 h 3490607"/>
                <a:gd name="connsiteX23" fmla="*/ 1554373 w 2261620"/>
                <a:gd name="connsiteY23" fmla="*/ 1278528 h 3490607"/>
                <a:gd name="connsiteX24" fmla="*/ 863 w 2261620"/>
                <a:gd name="connsiteY24" fmla="*/ 488629 h 3490607"/>
                <a:gd name="connsiteX25" fmla="*/ 695300 w 2261620"/>
                <a:gd name="connsiteY25" fmla="*/ 888564 h 3490607"/>
                <a:gd name="connsiteX26" fmla="*/ 0 w 2261620"/>
                <a:gd name="connsiteY26" fmla="*/ 1289997 h 3490607"/>
                <a:gd name="connsiteX27" fmla="*/ 1515927 w 2261620"/>
                <a:gd name="connsiteY27" fmla="*/ 462900 h 3490607"/>
                <a:gd name="connsiteX28" fmla="*/ 2210362 w 2261620"/>
                <a:gd name="connsiteY28" fmla="*/ 862836 h 3490607"/>
                <a:gd name="connsiteX29" fmla="*/ 1515060 w 2261620"/>
                <a:gd name="connsiteY29" fmla="*/ 1264269 h 3490607"/>
                <a:gd name="connsiteX30" fmla="*/ 731140 w 2261620"/>
                <a:gd name="connsiteY30" fmla="*/ 61056 h 3490607"/>
                <a:gd name="connsiteX31" fmla="*/ 730276 w 2261620"/>
                <a:gd name="connsiteY31" fmla="*/ 862424 h 3490607"/>
                <a:gd name="connsiteX32" fmla="*/ 35840 w 2261620"/>
                <a:gd name="connsiteY32" fmla="*/ 462489 h 3490607"/>
                <a:gd name="connsiteX33" fmla="*/ 764244 w 2261620"/>
                <a:gd name="connsiteY33" fmla="*/ 56073 h 3490607"/>
                <a:gd name="connsiteX34" fmla="*/ 1458683 w 2261620"/>
                <a:gd name="connsiteY34" fmla="*/ 456008 h 3490607"/>
                <a:gd name="connsiteX35" fmla="*/ 763382 w 2261620"/>
                <a:gd name="connsiteY35" fmla="*/ 857440 h 3490607"/>
                <a:gd name="connsiteX36" fmla="*/ 2247423 w 2261620"/>
                <a:gd name="connsiteY36" fmla="*/ 37575 h 3490607"/>
                <a:gd name="connsiteX37" fmla="*/ 2246341 w 2261620"/>
                <a:gd name="connsiteY37" fmla="*/ 838942 h 3490607"/>
                <a:gd name="connsiteX38" fmla="*/ 1552014 w 2261620"/>
                <a:gd name="connsiteY38" fmla="*/ 438818 h 3490607"/>
                <a:gd name="connsiteX39" fmla="*/ 799478 w 2261620"/>
                <a:gd name="connsiteY39" fmla="*/ 11823 h 3490607"/>
                <a:gd name="connsiteX40" fmla="*/ 1478882 w 2261620"/>
                <a:gd name="connsiteY40" fmla="*/ 11823 h 3490607"/>
                <a:gd name="connsiteX41" fmla="*/ 1478442 w 2261620"/>
                <a:gd name="connsiteY41" fmla="*/ 420691 h 3490607"/>
                <a:gd name="connsiteX42" fmla="*/ 784009 w 2261620"/>
                <a:gd name="connsiteY42" fmla="*/ 20755 h 3490607"/>
                <a:gd name="connsiteX43" fmla="*/ 1515513 w 2261620"/>
                <a:gd name="connsiteY43" fmla="*/ 0 h 3490607"/>
                <a:gd name="connsiteX44" fmla="*/ 2193547 w 2261620"/>
                <a:gd name="connsiteY44" fmla="*/ 0 h 3490607"/>
                <a:gd name="connsiteX45" fmla="*/ 2210369 w 2261620"/>
                <a:gd name="connsiteY45" fmla="*/ 9691 h 3490607"/>
                <a:gd name="connsiteX46" fmla="*/ 1515072 w 2261620"/>
                <a:gd name="connsiteY46" fmla="*/ 411122 h 3490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261620" h="3490607">
                  <a:moveTo>
                    <a:pt x="2247144" y="2689240"/>
                  </a:moveTo>
                  <a:lnTo>
                    <a:pt x="2246281" y="3490607"/>
                  </a:lnTo>
                  <a:lnTo>
                    <a:pt x="1551844" y="3090672"/>
                  </a:lnTo>
                  <a:close/>
                  <a:moveTo>
                    <a:pt x="1561129" y="2242982"/>
                  </a:moveTo>
                  <a:lnTo>
                    <a:pt x="2255567" y="2642917"/>
                  </a:lnTo>
                  <a:lnTo>
                    <a:pt x="1560268" y="3044349"/>
                  </a:lnTo>
                  <a:close/>
                  <a:moveTo>
                    <a:pt x="2247310" y="1797012"/>
                  </a:moveTo>
                  <a:lnTo>
                    <a:pt x="2246445" y="2598380"/>
                  </a:lnTo>
                  <a:lnTo>
                    <a:pt x="1552010" y="2198444"/>
                  </a:lnTo>
                  <a:close/>
                  <a:moveTo>
                    <a:pt x="1509635" y="1347161"/>
                  </a:moveTo>
                  <a:lnTo>
                    <a:pt x="1508772" y="2148528"/>
                  </a:lnTo>
                  <a:lnTo>
                    <a:pt x="814337" y="1748592"/>
                  </a:lnTo>
                  <a:close/>
                  <a:moveTo>
                    <a:pt x="1567184" y="1346701"/>
                  </a:moveTo>
                  <a:lnTo>
                    <a:pt x="2261620" y="1746638"/>
                  </a:lnTo>
                  <a:lnTo>
                    <a:pt x="1566318" y="2148070"/>
                  </a:lnTo>
                  <a:close/>
                  <a:moveTo>
                    <a:pt x="812268" y="893268"/>
                  </a:moveTo>
                  <a:lnTo>
                    <a:pt x="1507568" y="1294700"/>
                  </a:lnTo>
                  <a:lnTo>
                    <a:pt x="813131" y="1694637"/>
                  </a:lnTo>
                  <a:close/>
                  <a:moveTo>
                    <a:pt x="761775" y="888712"/>
                  </a:moveTo>
                  <a:lnTo>
                    <a:pt x="760912" y="1690079"/>
                  </a:lnTo>
                  <a:lnTo>
                    <a:pt x="66476" y="1290143"/>
                  </a:lnTo>
                  <a:close/>
                  <a:moveTo>
                    <a:pt x="2248809" y="878591"/>
                  </a:moveTo>
                  <a:lnTo>
                    <a:pt x="2249672" y="1679958"/>
                  </a:lnTo>
                  <a:lnTo>
                    <a:pt x="1554373" y="1278528"/>
                  </a:lnTo>
                  <a:close/>
                  <a:moveTo>
                    <a:pt x="863" y="488629"/>
                  </a:moveTo>
                  <a:lnTo>
                    <a:pt x="695300" y="888564"/>
                  </a:lnTo>
                  <a:lnTo>
                    <a:pt x="0" y="1289997"/>
                  </a:lnTo>
                  <a:close/>
                  <a:moveTo>
                    <a:pt x="1515927" y="462900"/>
                  </a:moveTo>
                  <a:lnTo>
                    <a:pt x="2210362" y="862836"/>
                  </a:lnTo>
                  <a:lnTo>
                    <a:pt x="1515060" y="1264269"/>
                  </a:lnTo>
                  <a:close/>
                  <a:moveTo>
                    <a:pt x="731140" y="61056"/>
                  </a:moveTo>
                  <a:lnTo>
                    <a:pt x="730276" y="862424"/>
                  </a:lnTo>
                  <a:lnTo>
                    <a:pt x="35840" y="462489"/>
                  </a:lnTo>
                  <a:close/>
                  <a:moveTo>
                    <a:pt x="764244" y="56073"/>
                  </a:moveTo>
                  <a:lnTo>
                    <a:pt x="1458683" y="456008"/>
                  </a:lnTo>
                  <a:lnTo>
                    <a:pt x="763382" y="857440"/>
                  </a:lnTo>
                  <a:close/>
                  <a:moveTo>
                    <a:pt x="2247423" y="37575"/>
                  </a:moveTo>
                  <a:lnTo>
                    <a:pt x="2246341" y="838942"/>
                  </a:lnTo>
                  <a:lnTo>
                    <a:pt x="1552014" y="438818"/>
                  </a:lnTo>
                  <a:close/>
                  <a:moveTo>
                    <a:pt x="799478" y="11823"/>
                  </a:moveTo>
                  <a:lnTo>
                    <a:pt x="1478882" y="11823"/>
                  </a:lnTo>
                  <a:lnTo>
                    <a:pt x="1478442" y="420691"/>
                  </a:lnTo>
                  <a:lnTo>
                    <a:pt x="784009" y="20755"/>
                  </a:lnTo>
                  <a:close/>
                  <a:moveTo>
                    <a:pt x="1515513" y="0"/>
                  </a:moveTo>
                  <a:lnTo>
                    <a:pt x="2193547" y="0"/>
                  </a:lnTo>
                  <a:lnTo>
                    <a:pt x="2210369" y="9691"/>
                  </a:lnTo>
                  <a:lnTo>
                    <a:pt x="1515072" y="411122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340000" t="-39000" b="-39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m1-2"/>
  <p:tag name="KSO_WM_UNIT_TYPE" val="a"/>
  <p:tag name="KSO_WM_UNIT_INDEX" val="1"/>
  <p:tag name="KSO_WM_UNIT_ID" val="custom20187308_8*a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63.xml><?xml version="1.0" encoding="utf-8"?>
<p:tagLst xmlns:p="http://schemas.openxmlformats.org/presentationml/2006/main">
  <p:tag name="KSO_WM_SLIDE_ID" val="custom20187308_8"/>
  <p:tag name="KSO_WM_TEMPLATE_SUBCATEGORY" val="19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8"/>
  <p:tag name="KSO_WM_SLIDE_SIZE" val="385.046*244.44"/>
  <p:tag name="KSO_WM_SLIDE_POSITION" val="56.1571*153.528"/>
  <p:tag name="KSO_WM_DIAGRAM_GROUP_CODE" val="m1-2"/>
  <p:tag name="KSO_WM_SLIDE_DIAGTYPE" val="m"/>
  <p:tag name="KSO_WM_TAG_VERSION" val="1.0"/>
  <p:tag name="KSO_WM_BEAUTIFY_FLAG" val="#wm#"/>
  <p:tag name="KSO_WM_TEMPLATE_CATEGORY" val="custom"/>
  <p:tag name="KSO_WM_TEMPLATE_INDEX" val="20187308"/>
  <p:tag name="KSO_WM_SLIDE_LAYOUT" val="a_m"/>
  <p:tag name="KSO_WM_SLIDE_LAYOUT_CNT" val="1_1"/>
</p:tagLst>
</file>

<file path=ppt/tags/tag64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m1-2"/>
  <p:tag name="KSO_WM_UNIT_TYPE" val="a"/>
  <p:tag name="KSO_WM_UNIT_INDEX" val="1"/>
  <p:tag name="KSO_WM_UNIT_ID" val="custom20187308_8*a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65.xml><?xml version="1.0" encoding="utf-8"?>
<p:tagLst xmlns:p="http://schemas.openxmlformats.org/presentationml/2006/main">
  <p:tag name="KSO_WM_SLIDE_ID" val="custom20187308_8"/>
  <p:tag name="KSO_WM_TEMPLATE_SUBCATEGORY" val="19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8"/>
  <p:tag name="KSO_WM_SLIDE_SIZE" val="385.046*244.44"/>
  <p:tag name="KSO_WM_SLIDE_POSITION" val="56.1571*153.528"/>
  <p:tag name="KSO_WM_DIAGRAM_GROUP_CODE" val="m1-2"/>
  <p:tag name="KSO_WM_SLIDE_DIAGTYPE" val="m"/>
  <p:tag name="KSO_WM_TAG_VERSION" val="1.0"/>
  <p:tag name="KSO_WM_BEAUTIFY_FLAG" val="#wm#"/>
  <p:tag name="KSO_WM_TEMPLATE_CATEGORY" val="custom"/>
  <p:tag name="KSO_WM_TEMPLATE_INDEX" val="20187308"/>
  <p:tag name="KSO_WM_SLIDE_LAYOUT" val="a_m"/>
  <p:tag name="KSO_WM_SLIDE_LAYOUT_CNT" val="1_1"/>
</p:tagLst>
</file>

<file path=ppt/tags/tag66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m1-2"/>
  <p:tag name="KSO_WM_UNIT_TYPE" val="a"/>
  <p:tag name="KSO_WM_UNIT_INDEX" val="1"/>
  <p:tag name="KSO_WM_UNIT_ID" val="custom20187308_8*a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67.xml><?xml version="1.0" encoding="utf-8"?>
<p:tagLst xmlns:p="http://schemas.openxmlformats.org/presentationml/2006/main">
  <p:tag name="KSO_WM_SLIDE_ID" val="custom20187308_8"/>
  <p:tag name="KSO_WM_TEMPLATE_SUBCATEGORY" val="19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8"/>
  <p:tag name="KSO_WM_SLIDE_SIZE" val="385.046*244.44"/>
  <p:tag name="KSO_WM_SLIDE_POSITION" val="56.1571*153.528"/>
  <p:tag name="KSO_WM_DIAGRAM_GROUP_CODE" val="m1-2"/>
  <p:tag name="KSO_WM_SLIDE_DIAGTYPE" val="m"/>
  <p:tag name="KSO_WM_TAG_VERSION" val="1.0"/>
  <p:tag name="KSO_WM_BEAUTIFY_FLAG" val="#wm#"/>
  <p:tag name="KSO_WM_TEMPLATE_CATEGORY" val="custom"/>
  <p:tag name="KSO_WM_TEMPLATE_INDEX" val="20187308"/>
  <p:tag name="KSO_WM_SLIDE_LAYOUT" val="a_m"/>
  <p:tag name="KSO_WM_SLIDE_LAYOUT_CNT" val="1_1"/>
</p:tagLst>
</file>

<file path=ppt/tags/tag68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m1-2"/>
  <p:tag name="KSO_WM_UNIT_TYPE" val="a"/>
  <p:tag name="KSO_WM_UNIT_INDEX" val="1"/>
  <p:tag name="KSO_WM_UNIT_ID" val="custom20187308_8*a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69.xml><?xml version="1.0" encoding="utf-8"?>
<p:tagLst xmlns:p="http://schemas.openxmlformats.org/presentationml/2006/main">
  <p:tag name="PICTURECROPDATA" val="783.2131;329.2991;0;0"/>
  <p:tag name="PICTUREFILLRANGE" val="4d905431-3ae7-4bfe-a97b-5da1adb7f709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crop20201174_1*i*1"/>
  <p:tag name="KSO_WM_TEMPLATE_CATEGORY" val="crop"/>
  <p:tag name="KSO_WM_TEMPLATE_INDEX" val="20201174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DIAGRAM_MODELTYPE" val="creativeCrop"/>
  <p:tag name="KSO_WM_UNIT_VALUE" val="694*836"/>
  <p:tag name="KSO_WM_UNIT_HIGHLIGHT" val="0"/>
  <p:tag name="KSO_WM_UNIT_COMPATIBLE" val="0"/>
  <p:tag name="KSO_WM_UNIT_DIAGRAM_ISNUMVISUAL" val="0"/>
  <p:tag name="KSO_WM_UNIT_DIAGRAM_ISREFERUNIT" val="0"/>
  <p:tag name="KSO_WM_DIAGRAM_GROUP_CODE" val="1535635738"/>
  <p:tag name="KSO_WM_UNIT_TYPE" val="ζ_h_d"/>
  <p:tag name="KSO_WM_UNIT_INDEX" val="1_1_4"/>
  <p:tag name="KSO_WM_UNIT_ID" val="crop20201174_1*ζ_h_d*1_1_4"/>
  <p:tag name="KSO_WM_TEMPLATE_CATEGORY" val="crop"/>
  <p:tag name="KSO_WM_TEMPLATE_INDEX" val="20201174"/>
  <p:tag name="KSO_WM_UNIT_LAYERLEVEL" val="1_1_1"/>
  <p:tag name="KSO_WM_TAG_VERSION" val="1.0"/>
  <p:tag name="KSO_WM_BEAUTIFY_FLAG" val="#wm#"/>
  <p:tag name="PICTUREFILLRANGE" val="4d905431-3ae7-4bfe-a97b-5da1adb7f709"/>
  <p:tag name="KSO_WM_BLIP_RECT_LEFT" val="-86"/>
  <p:tag name="KSO_WM_BLIP_RECT_RIGHT" val="-144"/>
  <p:tag name="KSO_WM_BLIP_RECT_TOP" val="-66"/>
  <p:tag name="KSO_WM_BLIP_RECT_BOTTOM" val="-82"/>
  <p:tag name="KSO_WM_CREATIVE_CROP_ORG_LEFT" val="79.85"/>
  <p:tag name="KSO_WM_CREATIVE_CROP_ORG_TOP" val="86.55"/>
  <p:tag name="KSO_WM_CREATIVE_CROP_ORG_WIDTH" val="603.1"/>
  <p:tag name="KSO_WM_CREATIVE_CROP_ORG_HEIGHT" val="376.95"/>
  <p:tag name="KSO_WM_CREATIVE_CROP_SHAPE_LEFT" val="236.614"/>
  <p:tag name="KSO_WM_CREATIVE_CROP_SHAPE_TOP" val="187.292"/>
  <p:tag name="KSO_WM_CREATIVE_CROP_SHAPE_WIDTH" val="182.686"/>
  <p:tag name="KSO_WM_CREATIVE_CROP_SHAPE_HEIGHT" val="151.628"/>
</p:tagLst>
</file>

<file path=ppt/tags/tag71.xml><?xml version="1.0" encoding="utf-8"?>
<p:tagLst xmlns:p="http://schemas.openxmlformats.org/presentationml/2006/main">
  <p:tag name="KSO_WM_UNIT_DIAGRAM_MODELTYPE" val="creativeCrop"/>
  <p:tag name="KSO_WM_UNIT_VALUE" val="826*191"/>
  <p:tag name="KSO_WM_UNIT_HIGHLIGHT" val="0"/>
  <p:tag name="KSO_WM_UNIT_COMPATIBLE" val="0"/>
  <p:tag name="KSO_WM_UNIT_DIAGRAM_ISNUMVISUAL" val="0"/>
  <p:tag name="KSO_WM_UNIT_DIAGRAM_ISREFERUNIT" val="0"/>
  <p:tag name="KSO_WM_DIAGRAM_GROUP_CODE" val="1535635738"/>
  <p:tag name="KSO_WM_UNIT_TYPE" val="ζ_h_d"/>
  <p:tag name="KSO_WM_UNIT_INDEX" val="1_1_30"/>
  <p:tag name="KSO_WM_UNIT_ID" val="crop20201174_1*ζ_h_d*1_1_30"/>
  <p:tag name="KSO_WM_TEMPLATE_CATEGORY" val="crop"/>
  <p:tag name="KSO_WM_TEMPLATE_INDEX" val="20201174"/>
  <p:tag name="KSO_WM_UNIT_LAYERLEVEL" val="1_1_1"/>
  <p:tag name="KSO_WM_TAG_VERSION" val="1.0"/>
  <p:tag name="KSO_WM_BEAUTIFY_FLAG" val="#wm#"/>
  <p:tag name="PICTUREFILLRANGE" val="4d905431-3ae7-4bfe-a97b-5da1adb7f709"/>
  <p:tag name="KSO_WM_BLIP_RECT_LEFT" val="-916"/>
  <p:tag name="KSO_WM_BLIP_RECT_RIGHT" val="-429"/>
  <p:tag name="KSO_WM_BLIP_RECT_TOP" val="-48"/>
  <p:tag name="KSO_WM_BLIP_RECT_BOTTOM" val="-61"/>
  <p:tag name="KSO_WM_CREATIVE_CROP_ORG_LEFT" val="79.85"/>
  <p:tag name="KSO_WM_CREATIVE_CROP_ORG_TOP" val="86.55"/>
  <p:tag name="KSO_WM_CREATIVE_CROP_ORG_WIDTH" val="603.1"/>
  <p:tag name="KSO_WM_CREATIVE_CROP_ORG_HEIGHT" val="376.95"/>
  <p:tag name="KSO_WM_CREATIVE_CROP_SHAPE_LEFT" val="462.293"/>
  <p:tag name="KSO_WM_CREATIVE_CROP_SHAPE_TOP" val="172.493"/>
  <p:tag name="KSO_WM_CREATIVE_CROP_SHAPE_WIDTH" val="41.7306"/>
  <p:tag name="KSO_WM_CREATIVE_CROP_SHAPE_HEIGHT" val="180.456"/>
</p:tagLst>
</file>

<file path=ppt/tags/tag72.xml><?xml version="1.0" encoding="utf-8"?>
<p:tagLst xmlns:p="http://schemas.openxmlformats.org/presentationml/2006/main">
  <p:tag name="KSO_WM_UNIT_DIAGRAM_MODELTYPE" val="creativeCrop"/>
  <p:tag name="KSO_WM_UNIT_VALUE" val="850*615"/>
  <p:tag name="KSO_WM_UNIT_HIGHLIGHT" val="0"/>
  <p:tag name="KSO_WM_UNIT_COMPATIBLE" val="0"/>
  <p:tag name="KSO_WM_UNIT_DIAGRAM_ISNUMVISUAL" val="0"/>
  <p:tag name="KSO_WM_UNIT_DIAGRAM_ISREFERUNIT" val="0"/>
  <p:tag name="KSO_WM_DIAGRAM_GROUP_CODE" val="1535635738"/>
  <p:tag name="KSO_WM_UNIT_TYPE" val="ζ_h_d"/>
  <p:tag name="KSO_WM_UNIT_INDEX" val="1_1_12"/>
  <p:tag name="KSO_WM_UNIT_ID" val="crop20201174_1*ζ_h_d*1_1_12"/>
  <p:tag name="KSO_WM_TEMPLATE_CATEGORY" val="crop"/>
  <p:tag name="KSO_WM_TEMPLATE_INDEX" val="20201174"/>
  <p:tag name="KSO_WM_UNIT_LAYERLEVEL" val="1_1_1"/>
  <p:tag name="KSO_WM_TAG_VERSION" val="1.0"/>
  <p:tag name="KSO_WM_BEAUTIFY_FLAG" val="#wm#"/>
  <p:tag name="PICTUREFILLRANGE" val="4d905431-3ae7-4bfe-a97b-5da1adb7f709"/>
  <p:tag name="KSO_WM_CREATIVE_CROP_ROTATION" val="180"/>
  <p:tag name="KSO_WM_BLIP_RECT_LEFT" val="0"/>
  <p:tag name="KSO_WM_BLIP_RECT_RIGHT" val="-349"/>
  <p:tag name="KSO_WM_BLIP_RECT_TOP" val="-45"/>
  <p:tag name="KSO_WM_BLIP_RECT_BOTTOM" val="-58"/>
  <p:tag name="KSO_WM_CREATIVE_CROP_ORG_LEFT" val="79.85"/>
  <p:tag name="KSO_WM_CREATIVE_CROP_ORG_TOP" val="86.55"/>
  <p:tag name="KSO_WM_CREATIVE_CROP_ORG_WIDTH" val="603.1"/>
  <p:tag name="KSO_WM_CREATIVE_CROP_ORG_HEIGHT" val="376.95"/>
  <p:tag name="KSO_WM_CREATIVE_CROP_SHAPE_LEFT" val="79.85"/>
  <p:tag name="KSO_WM_CREATIVE_CROP_SHAPE_TOP" val="170.77"/>
  <p:tag name="KSO_WM_CREATIVE_CROP_SHAPE_WIDTH" val="134.256"/>
  <p:tag name="KSO_WM_CREATIVE_CROP_SHAPE_HEIGHT" val="185.715"/>
</p:tagLst>
</file>

<file path=ppt/tags/tag73.xml><?xml version="1.0" encoding="utf-8"?>
<p:tagLst xmlns:p="http://schemas.openxmlformats.org/presentationml/2006/main">
  <p:tag name="KSO_WM_UNIT_DIAGRAM_MODELTYPE" val="creativeCrop"/>
  <p:tag name="KSO_WM_UNIT_VALUE" val="969*628"/>
  <p:tag name="KSO_WM_UNIT_HIGHLIGHT" val="0"/>
  <p:tag name="KSO_WM_UNIT_COMPATIBLE" val="0"/>
  <p:tag name="KSO_WM_UNIT_DIAGRAM_ISNUMVISUAL" val="0"/>
  <p:tag name="KSO_WM_UNIT_DIAGRAM_ISREFERUNIT" val="0"/>
  <p:tag name="KSO_WM_DIAGRAM_GROUP_CODE" val="1535635738"/>
  <p:tag name="KSO_WM_UNIT_TYPE" val="ζ_h_d"/>
  <p:tag name="KSO_WM_UNIT_INDEX" val="1_1_51"/>
  <p:tag name="KSO_WM_UNIT_ID" val="crop20201174_1*ζ_h_d*1_1_51"/>
  <p:tag name="KSO_WM_TEMPLATE_CATEGORY" val="crop"/>
  <p:tag name="KSO_WM_TEMPLATE_INDEX" val="20201174"/>
  <p:tag name="KSO_WM_UNIT_LAYERLEVEL" val="1_1_1"/>
  <p:tag name="KSO_WM_TAG_VERSION" val="1.0"/>
  <p:tag name="KSO_WM_BEAUTIFY_FLAG" val="#wm#"/>
  <p:tag name="PICTUREFILLRANGE" val="4d905431-3ae7-4bfe-a97b-5da1adb7f709"/>
  <p:tag name="KSO_WM_BLIP_RECT_LEFT" val="-340"/>
  <p:tag name="KSO_WM_BLIP_RECT_RIGHT" val="0"/>
  <p:tag name="KSO_WM_BLIP_RECT_TOP" val="-39"/>
  <p:tag name="KSO_WM_BLIP_RECT_BOTTOM" val="-39"/>
  <p:tag name="KSO_WM_CREATIVE_CROP_ORG_LEFT" val="79.85"/>
  <p:tag name="KSO_WM_CREATIVE_CROP_ORG_TOP" val="86.55"/>
  <p:tag name="KSO_WM_CREATIVE_CROP_ORG_WIDTH" val="603.1"/>
  <p:tag name="KSO_WM_CREATIVE_CROP_ORG_HEIGHT" val="376.95"/>
  <p:tag name="KSO_WM_CREATIVE_CROP_SHAPE_LEFT" val="545.822"/>
  <p:tag name="KSO_WM_CREATIVE_CROP_SHAPE_TOP" val="169.203"/>
  <p:tag name="KSO_WM_CREATIVE_CROP_SHAPE_WIDTH" val="137.128"/>
  <p:tag name="KSO_WM_CREATIVE_CROP_SHAPE_HEIGHT" val="211.644"/>
</p:tagLst>
</file>

<file path=ppt/tags/tag74.xml><?xml version="1.0" encoding="utf-8"?>
<p:tagLst xmlns:p="http://schemas.openxmlformats.org/presentationml/2006/main">
  <p:tag name="KSO_WM_SLIDE_ID" val="custom20187308_8"/>
  <p:tag name="KSO_WM_TEMPLATE_SUBCATEGORY" val="19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8"/>
  <p:tag name="KSO_WM_SLIDE_SIZE" val="385.046*244.44"/>
  <p:tag name="KSO_WM_SLIDE_POSITION" val="56.1571*153.528"/>
  <p:tag name="KSO_WM_DIAGRAM_GROUP_CODE" val="m1-2"/>
  <p:tag name="KSO_WM_SLIDE_DIAGTYPE" val="m"/>
  <p:tag name="KSO_WM_TAG_VERSION" val="1.0"/>
  <p:tag name="KSO_WM_BEAUTIFY_FLAG" val="#wm#"/>
  <p:tag name="KSO_WM_TEMPLATE_CATEGORY" val="custom"/>
  <p:tag name="KSO_WM_TEMPLATE_INDEX" val="20187308"/>
  <p:tag name="KSO_WM_SLIDE_LAYOUT" val="a_m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WPS 演示</Application>
  <PresentationFormat>宽屏</PresentationFormat>
  <Paragraphs>8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cp:revision>26</cp:revision>
  <dcterms:created xsi:type="dcterms:W3CDTF">2019-06-19T02:08:00Z</dcterms:created>
  <dcterms:modified xsi:type="dcterms:W3CDTF">2019-10-31T03:04:30Z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