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5" r:id="rId3"/>
    <p:sldId id="266" r:id="rId4"/>
    <p:sldId id="267" r:id="rId5"/>
    <p:sldId id="268" r:id="rId6"/>
    <p:sldId id="271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71" d="100"/>
          <a:sy n="71" d="100"/>
        </p:scale>
        <p:origin x="90" y="63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handoutMaster" Target="handoutMasters/handoutMaster1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tags" Target="../tags/tag6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8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77.xml"/><Relationship Id="rId8" Type="http://schemas.openxmlformats.org/officeDocument/2006/relationships/tags" Target="../tags/tag76.xml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69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86.xml"/><Relationship Id="rId8" Type="http://schemas.openxmlformats.org/officeDocument/2006/relationships/tags" Target="../tags/tag85.xml"/><Relationship Id="rId7" Type="http://schemas.openxmlformats.org/officeDocument/2006/relationships/tags" Target="../tags/tag84.xml"/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5" Type="http://schemas.openxmlformats.org/officeDocument/2006/relationships/slideLayout" Target="../slideLayouts/slideLayout7.xml"/><Relationship Id="rId24" Type="http://schemas.openxmlformats.org/officeDocument/2006/relationships/tags" Target="../tags/tag101.xml"/><Relationship Id="rId23" Type="http://schemas.openxmlformats.org/officeDocument/2006/relationships/tags" Target="../tags/tag100.xml"/><Relationship Id="rId22" Type="http://schemas.openxmlformats.org/officeDocument/2006/relationships/tags" Target="../tags/tag99.xml"/><Relationship Id="rId21" Type="http://schemas.openxmlformats.org/officeDocument/2006/relationships/tags" Target="../tags/tag98.xml"/><Relationship Id="rId20" Type="http://schemas.openxmlformats.org/officeDocument/2006/relationships/tags" Target="../tags/tag97.xml"/><Relationship Id="rId2" Type="http://schemas.openxmlformats.org/officeDocument/2006/relationships/tags" Target="../tags/tag79.xml"/><Relationship Id="rId19" Type="http://schemas.openxmlformats.org/officeDocument/2006/relationships/tags" Target="../tags/tag96.xml"/><Relationship Id="rId18" Type="http://schemas.openxmlformats.org/officeDocument/2006/relationships/tags" Target="../tags/tag95.xml"/><Relationship Id="rId17" Type="http://schemas.openxmlformats.org/officeDocument/2006/relationships/tags" Target="../tags/tag94.xml"/><Relationship Id="rId16" Type="http://schemas.openxmlformats.org/officeDocument/2006/relationships/tags" Target="../tags/tag93.xml"/><Relationship Id="rId15" Type="http://schemas.openxmlformats.org/officeDocument/2006/relationships/tags" Target="../tags/tag92.xml"/><Relationship Id="rId14" Type="http://schemas.openxmlformats.org/officeDocument/2006/relationships/tags" Target="../tags/tag91.xml"/><Relationship Id="rId13" Type="http://schemas.openxmlformats.org/officeDocument/2006/relationships/tags" Target="../tags/tag90.xml"/><Relationship Id="rId12" Type="http://schemas.openxmlformats.org/officeDocument/2006/relationships/tags" Target="../tags/tag89.xml"/><Relationship Id="rId11" Type="http://schemas.openxmlformats.org/officeDocument/2006/relationships/tags" Target="../tags/tag88.xml"/><Relationship Id="rId10" Type="http://schemas.openxmlformats.org/officeDocument/2006/relationships/tags" Target="../tags/tag87.xml"/><Relationship Id="rId1" Type="http://schemas.openxmlformats.org/officeDocument/2006/relationships/tags" Target="../tags/tag7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椭圆 3"/>
          <p:cNvSpPr/>
          <p:nvPr>
            <p:custDataLst>
              <p:tags r:id="rId1"/>
            </p:custDataLst>
          </p:nvPr>
        </p:nvSpPr>
        <p:spPr>
          <a:xfrm>
            <a:off x="2541270" y="1362710"/>
            <a:ext cx="798195" cy="798195"/>
          </a:xfrm>
          <a:prstGeom prst="ellipse">
            <a:avLst/>
          </a:prstGeom>
          <a:solidFill>
            <a:srgbClr val="FC4653">
              <a:lumMod val="40000"/>
              <a:lumOff val="60000"/>
            </a:srgbClr>
          </a:solidFill>
          <a:ln>
            <a:noFill/>
          </a:ln>
        </p:spPr>
        <p:style>
          <a:lnRef idx="2">
            <a:srgbClr val="DEAB81">
              <a:shade val="50000"/>
            </a:srgbClr>
          </a:lnRef>
          <a:fillRef idx="1">
            <a:srgbClr val="DEAB81"/>
          </a:fillRef>
          <a:effectRef idx="0">
            <a:srgbClr val="DEAB81"/>
          </a:effectRef>
          <a:fontRef idx="minor">
            <a:srgbClr val="FFFFFF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solidFill>
                <a:srgbClr val="FC4653">
                  <a:lumMod val="75000"/>
                </a:srgbClr>
              </a:solidFill>
            </a:endParaRPr>
          </a:p>
        </p:txBody>
      </p:sp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3015615" y="1637665"/>
            <a:ext cx="6636385" cy="137223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 marL="0" lv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>
                <a:solidFill>
                  <a:srgbClr val="FC4653">
                    <a:lumMod val="75000"/>
                  </a:srgbClr>
                </a:solidFill>
                <a:sym typeface="黑体" panose="02010609060101010101" charset="-122"/>
              </a:rPr>
              <a:t>WPS是我国自主知识产权的民族软件代表，自1988年诞生以来，WPSOffice产品不断变革、创新、拓展，现已在诸多行业和领域超越了同类产品，成为国内办公软件的首选。</a:t>
            </a:r>
            <a:endParaRPr lang="zh-CN" altLang="en-US">
              <a:solidFill>
                <a:srgbClr val="FC4653">
                  <a:lumMod val="75000"/>
                </a:srgbClr>
              </a:solidFill>
              <a:sym typeface="黑体" panose="02010609060101010101" charset="-122"/>
            </a:endParaRPr>
          </a:p>
        </p:txBody>
      </p:sp>
      <p:sp>
        <p:nvSpPr>
          <p:cNvPr id="26" name="椭圆 25"/>
          <p:cNvSpPr/>
          <p:nvPr>
            <p:custDataLst>
              <p:tags r:id="rId3"/>
            </p:custDataLst>
          </p:nvPr>
        </p:nvSpPr>
        <p:spPr>
          <a:xfrm>
            <a:off x="2541270" y="3518535"/>
            <a:ext cx="798195" cy="798195"/>
          </a:xfrm>
          <a:prstGeom prst="ellipse">
            <a:avLst/>
          </a:prstGeom>
          <a:solidFill>
            <a:srgbClr val="FC4653">
              <a:lumMod val="40000"/>
              <a:lumOff val="60000"/>
            </a:srgbClr>
          </a:solidFill>
          <a:ln>
            <a:noFill/>
          </a:ln>
        </p:spPr>
        <p:style>
          <a:lnRef idx="2">
            <a:srgbClr val="DEAB81">
              <a:shade val="50000"/>
            </a:srgbClr>
          </a:lnRef>
          <a:fillRef idx="1">
            <a:srgbClr val="DEAB81"/>
          </a:fillRef>
          <a:effectRef idx="0">
            <a:srgbClr val="DEAB81"/>
          </a:effectRef>
          <a:fontRef idx="minor">
            <a:srgbClr val="FFFFFF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solidFill>
                <a:srgbClr val="FC4653">
                  <a:lumMod val="75000"/>
                </a:srgbClr>
              </a:solidFill>
            </a:endParaRPr>
          </a:p>
        </p:txBody>
      </p:sp>
      <p:sp>
        <p:nvSpPr>
          <p:cNvPr id="27" name="矩形 26"/>
          <p:cNvSpPr/>
          <p:nvPr>
            <p:custDataLst>
              <p:tags r:id="rId4"/>
            </p:custDataLst>
          </p:nvPr>
        </p:nvSpPr>
        <p:spPr>
          <a:xfrm>
            <a:off x="3015615" y="3792855"/>
            <a:ext cx="6636385" cy="137223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 marL="0" lv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>
                <a:solidFill>
                  <a:srgbClr val="FC4653">
                    <a:lumMod val="75000"/>
                  </a:srgbClr>
                </a:solidFill>
                <a:sym typeface="黑体" panose="02010609060101010101" charset="-122"/>
              </a:rPr>
              <a:t>金山办公软件26年来秉承自主创新的企业宗旨，创建了一支专业、敬业的研发团队，并在美国、日本等国及国内多个城市设有分支机构和服务中心。“志存高远，脚踏实地”的企业精神，让金山办公软件在产品和服务上永不止步。 </a:t>
            </a:r>
            <a:endParaRPr lang="zh-CN" altLang="en-US">
              <a:solidFill>
                <a:srgbClr val="FC4653">
                  <a:lumMod val="75000"/>
                </a:srgbClr>
              </a:solidFill>
              <a:sym typeface="黑体" panose="02010609060101010101" charset="-122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0005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fltVal val="0.475926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fltVal val="0.475926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195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fltVal val="0.49597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fltVal val="0.49597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24117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414028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24117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fltVal val="0.63310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fltVal val="0.63310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5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24117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3187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5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195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40069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195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5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fltVal val="0.65310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fltVal val="0.65310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5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24117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256898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5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195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33884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35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24117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71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5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195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65310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  <p:bldP spid="4" grpId="1" animBg="1"/>
      <p:bldP spid="26" grpId="0" animBg="1"/>
      <p:bldP spid="4" grpId="2" animBg="1"/>
      <p:bldP spid="10" grpId="1"/>
      <p:bldP spid="27" grpId="0"/>
      <p:bldP spid="4" grpId="3" animBg="1"/>
      <p:bldP spid="10" grpId="2"/>
      <p:bldP spid="26" grpId="1" animBg="1"/>
      <p:bldP spid="27" grpId="1"/>
      <p:bldP spid="4" grpId="4" animBg="1"/>
      <p:bldP spid="10" grpId="3"/>
      <p:bldP spid="4" grpId="5" animBg="1"/>
      <p:bldP spid="26" grpId="2" animBg="1"/>
      <p:bldP spid="4" grpId="6" animBg="1"/>
      <p:bldP spid="10" grpId="4"/>
      <p:bldP spid="27" grpId="2"/>
      <p:bldP spid="4" grpId="7" animBg="1"/>
      <p:bldP spid="10" grpId="5"/>
      <p:bldP spid="26" grpId="3" animBg="1"/>
      <p:bldP spid="27" grpId="3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220470" y="1592580"/>
            <a:ext cx="9751695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None/>
            </a:pPr>
            <a:r>
              <a:rPr lang="en-US" altLang="zh-CN" sz="2400"/>
              <a:t>     WPS Office是中国政府应用最广泛的办公软件之一，在国家新闻出版总署、外交部、工业与信息化部、科技部等70多家部委、办、局级中央政府单位中被广泛采购和应用，在国内所有省级政府办公软件的采购中，WPS Office占据总采购量近三分之二的市场份额，居国内、外办公软件厂商采购首位。WPS Office在企业中应用也极其广泛，如中国工商银行、中国石油天然气集团公司、国家电网公司、鞍钢集团公司、中国核工业集团公司等，目前已实现在金融、电力、钢铁、能源等国家重点和骨干行业中全面领跑的局面。 </a:t>
            </a:r>
            <a:endParaRPr lang="en-US" altLang="zh-CN" sz="2400"/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606550" y="1667510"/>
            <a:ext cx="939419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2400"/>
              <a:t>      2011年，顺应移动互联网大潮，金山办公软件提前布局，开发了融合最新移动互联网技术的移动办公应用——WPS移动版。截止2014年5月，WPS for Android的月活跃用户数量逾4500万，WPS for iPad/iPhone月活跃用户数量超过300万。WPS移动版在上线短短的3年时间里，活跃用户数量已达有26年历史的PC版WPS用户数的三分之二。目前，WPS移动版通过Google Play平台，已覆盖的50多个国家和地区，WPS for Android在应用排行榜上领先于微软及其他竞争对手，居同类应用之首。 </a:t>
            </a:r>
            <a:endParaRPr lang="en-US" altLang="zh-CN" sz="2400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1" name="组合 50"/>
          <p:cNvGrpSpPr/>
          <p:nvPr/>
        </p:nvGrpSpPr>
        <p:grpSpPr>
          <a:xfrm>
            <a:off x="2961640" y="2172335"/>
            <a:ext cx="6714490" cy="2335530"/>
            <a:chOff x="4705" y="3609"/>
            <a:chExt cx="10574" cy="3678"/>
          </a:xfrm>
        </p:grpSpPr>
        <p:grpSp>
          <p:nvGrpSpPr>
            <p:cNvPr id="41" name="组合 40"/>
            <p:cNvGrpSpPr/>
            <p:nvPr>
              <p:custDataLst>
                <p:tags r:id="rId1"/>
              </p:custDataLst>
            </p:nvPr>
          </p:nvGrpSpPr>
          <p:grpSpPr>
            <a:xfrm rot="0">
              <a:off x="7804" y="3609"/>
              <a:ext cx="1814" cy="1568"/>
              <a:chOff x="4390933" y="1953546"/>
              <a:chExt cx="1186005" cy="1025046"/>
            </a:xfrm>
          </p:grpSpPr>
          <p:sp>
            <p:nvSpPr>
              <p:cNvPr id="42" name="任意多边形: 形状 5"/>
              <p:cNvSpPr/>
              <p:nvPr>
                <p:custDataLst>
                  <p:tags r:id="rId2"/>
                </p:custDataLst>
              </p:nvPr>
            </p:nvSpPr>
            <p:spPr>
              <a:xfrm rot="5400000">
                <a:off x="4471412" y="1873066"/>
                <a:ext cx="1025046" cy="1186005"/>
              </a:xfrm>
              <a:custGeom>
                <a:avLst/>
                <a:gdLst>
                  <a:gd name="connsiteX0" fmla="*/ 0 w 1095470"/>
                  <a:gd name="connsiteY0" fmla="*/ 719752 h 1267487"/>
                  <a:gd name="connsiteX1" fmla="*/ 437347 w 1095470"/>
                  <a:gd name="connsiteY1" fmla="*/ 183145 h 1267487"/>
                  <a:gd name="connsiteX2" fmla="*/ 441769 w 1095470"/>
                  <a:gd name="connsiteY2" fmla="*/ 182700 h 1267487"/>
                  <a:gd name="connsiteX3" fmla="*/ 547735 w 1095470"/>
                  <a:gd name="connsiteY3" fmla="*/ 0 h 1267487"/>
                  <a:gd name="connsiteX4" fmla="*/ 653700 w 1095470"/>
                  <a:gd name="connsiteY4" fmla="*/ 182699 h 1267487"/>
                  <a:gd name="connsiteX5" fmla="*/ 658123 w 1095470"/>
                  <a:gd name="connsiteY5" fmla="*/ 183145 h 1267487"/>
                  <a:gd name="connsiteX6" fmla="*/ 1095470 w 1095470"/>
                  <a:gd name="connsiteY6" fmla="*/ 719752 h 1267487"/>
                  <a:gd name="connsiteX7" fmla="*/ 547735 w 1095470"/>
                  <a:gd name="connsiteY7" fmla="*/ 1267487 h 1267487"/>
                  <a:gd name="connsiteX8" fmla="*/ 0 w 1095470"/>
                  <a:gd name="connsiteY8" fmla="*/ 719752 h 1267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5470" h="1267487">
                    <a:moveTo>
                      <a:pt x="0" y="719752"/>
                    </a:moveTo>
                    <a:cubicBezTo>
                      <a:pt x="0" y="455059"/>
                      <a:pt x="187753" y="234219"/>
                      <a:pt x="437347" y="183145"/>
                    </a:cubicBezTo>
                    <a:lnTo>
                      <a:pt x="441769" y="182700"/>
                    </a:lnTo>
                    <a:lnTo>
                      <a:pt x="547735" y="0"/>
                    </a:lnTo>
                    <a:lnTo>
                      <a:pt x="653700" y="182699"/>
                    </a:lnTo>
                    <a:lnTo>
                      <a:pt x="658123" y="183145"/>
                    </a:lnTo>
                    <a:cubicBezTo>
                      <a:pt x="907717" y="234219"/>
                      <a:pt x="1095470" y="455059"/>
                      <a:pt x="1095470" y="719752"/>
                    </a:cubicBezTo>
                    <a:cubicBezTo>
                      <a:pt x="1095470" y="1022258"/>
                      <a:pt x="850241" y="1267487"/>
                      <a:pt x="547735" y="1267487"/>
                    </a:cubicBezTo>
                    <a:cubicBezTo>
                      <a:pt x="245229" y="1267487"/>
                      <a:pt x="0" y="1022258"/>
                      <a:pt x="0" y="719752"/>
                    </a:cubicBezTo>
                    <a:close/>
                  </a:path>
                </a:pathLst>
              </a:custGeom>
              <a:noFill/>
            </p:spPr>
            <p:style>
              <a:lnRef idx="2">
                <a:srgbClr val="A5B592">
                  <a:shade val="50000"/>
                </a:srgbClr>
              </a:lnRef>
              <a:fillRef idx="1">
                <a:srgbClr val="A5B592"/>
              </a:fillRef>
              <a:effectRef idx="0">
                <a:srgbClr val="A5B592"/>
              </a:effectRef>
              <a:fontRef idx="minor">
                <a:sysClr val="window" lastClr="FFFFFF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5" name="椭圆 44"/>
              <p:cNvSpPr/>
              <p:nvPr>
                <p:custDataLst>
                  <p:tags r:id="rId3"/>
                </p:custDataLst>
              </p:nvPr>
            </p:nvSpPr>
            <p:spPr>
              <a:xfrm>
                <a:off x="4526732" y="2091348"/>
                <a:ext cx="751438" cy="751438"/>
              </a:xfrm>
              <a:prstGeom prst="ellipse">
                <a:avLst/>
              </a:prstGeom>
              <a:noFill/>
              <a:ln>
                <a:prstDash val="lgDash"/>
              </a:ln>
            </p:spPr>
            <p:style>
              <a:lnRef idx="2">
                <a:srgbClr val="A5B592">
                  <a:shade val="50000"/>
                </a:srgbClr>
              </a:lnRef>
              <a:fillRef idx="1">
                <a:srgbClr val="A5B592"/>
              </a:fillRef>
              <a:effectRef idx="0">
                <a:srgbClr val="A5B592"/>
              </a:effectRef>
              <a:fontRef idx="minor">
                <a:sysClr val="window" lastClr="FFFFFF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文本框 45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4526732" y="2272421"/>
                <a:ext cx="751438" cy="410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dirty="0"/>
                  <a:t>tips:</a:t>
                </a:r>
                <a:endParaRPr lang="zh-CN" altLang="en-US" sz="2000" dirty="0"/>
              </a:p>
            </p:txBody>
          </p:sp>
        </p:grpSp>
        <p:grpSp>
          <p:nvGrpSpPr>
            <p:cNvPr id="47" name="组合 46"/>
            <p:cNvGrpSpPr/>
            <p:nvPr>
              <p:custDataLst>
                <p:tags r:id="rId5"/>
              </p:custDataLst>
            </p:nvPr>
          </p:nvGrpSpPr>
          <p:grpSpPr>
            <a:xfrm rot="0">
              <a:off x="9991" y="3609"/>
              <a:ext cx="5289" cy="1578"/>
              <a:chOff x="5821381" y="1953264"/>
              <a:chExt cx="3458422" cy="1031735"/>
            </a:xfrm>
          </p:grpSpPr>
          <p:sp>
            <p:nvSpPr>
              <p:cNvPr id="48" name="任意多边形: 形状 10"/>
              <p:cNvSpPr/>
              <p:nvPr>
                <p:custDataLst>
                  <p:tags r:id="rId6"/>
                </p:custDataLst>
              </p:nvPr>
            </p:nvSpPr>
            <p:spPr>
              <a:xfrm rot="16200000">
                <a:off x="7038068" y="743264"/>
                <a:ext cx="1025047" cy="3458422"/>
              </a:xfrm>
              <a:custGeom>
                <a:avLst/>
                <a:gdLst>
                  <a:gd name="connsiteX0" fmla="*/ 1025047 w 1025047"/>
                  <a:gd name="connsiteY0" fmla="*/ 415287 h 3458422"/>
                  <a:gd name="connsiteX1" fmla="*/ 1025047 w 1025047"/>
                  <a:gd name="connsiteY1" fmla="*/ 3287577 h 3458422"/>
                  <a:gd name="connsiteX2" fmla="*/ 854202 w 1025047"/>
                  <a:gd name="connsiteY2" fmla="*/ 3458422 h 3458422"/>
                  <a:gd name="connsiteX3" fmla="*/ 170845 w 1025047"/>
                  <a:gd name="connsiteY3" fmla="*/ 3458422 h 3458422"/>
                  <a:gd name="connsiteX4" fmla="*/ 0 w 1025047"/>
                  <a:gd name="connsiteY4" fmla="*/ 3287577 h 3458422"/>
                  <a:gd name="connsiteX5" fmla="*/ 0 w 1025047"/>
                  <a:gd name="connsiteY5" fmla="*/ 415287 h 3458422"/>
                  <a:gd name="connsiteX6" fmla="*/ 170845 w 1025047"/>
                  <a:gd name="connsiteY6" fmla="*/ 244442 h 3458422"/>
                  <a:gd name="connsiteX7" fmla="*/ 285555 w 1025047"/>
                  <a:gd name="connsiteY7" fmla="*/ 244442 h 3458422"/>
                  <a:gd name="connsiteX8" fmla="*/ 458250 w 1025047"/>
                  <a:gd name="connsiteY8" fmla="*/ 24549 h 3458422"/>
                  <a:gd name="connsiteX9" fmla="*/ 504794 w 1025047"/>
                  <a:gd name="connsiteY9" fmla="*/ 0 h 3458422"/>
                  <a:gd name="connsiteX10" fmla="*/ 506118 w 1025047"/>
                  <a:gd name="connsiteY10" fmla="*/ 162 h 3458422"/>
                  <a:gd name="connsiteX11" fmla="*/ 553986 w 1025047"/>
                  <a:gd name="connsiteY11" fmla="*/ 24549 h 3458422"/>
                  <a:gd name="connsiteX12" fmla="*/ 726681 w 1025047"/>
                  <a:gd name="connsiteY12" fmla="*/ 244442 h 3458422"/>
                  <a:gd name="connsiteX13" fmla="*/ 854202 w 1025047"/>
                  <a:gd name="connsiteY13" fmla="*/ 244442 h 3458422"/>
                  <a:gd name="connsiteX14" fmla="*/ 1025047 w 1025047"/>
                  <a:gd name="connsiteY14" fmla="*/ 415287 h 34584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025047" h="3458422">
                    <a:moveTo>
                      <a:pt x="1025047" y="415287"/>
                    </a:moveTo>
                    <a:lnTo>
                      <a:pt x="1025047" y="3287577"/>
                    </a:lnTo>
                    <a:cubicBezTo>
                      <a:pt x="1025047" y="3381932"/>
                      <a:pt x="948557" y="3458422"/>
                      <a:pt x="854202" y="3458422"/>
                    </a:cubicBezTo>
                    <a:lnTo>
                      <a:pt x="170845" y="3458422"/>
                    </a:lnTo>
                    <a:cubicBezTo>
                      <a:pt x="76490" y="3458422"/>
                      <a:pt x="0" y="3381932"/>
                      <a:pt x="0" y="3287577"/>
                    </a:cubicBezTo>
                    <a:lnTo>
                      <a:pt x="0" y="415287"/>
                    </a:lnTo>
                    <a:cubicBezTo>
                      <a:pt x="0" y="320932"/>
                      <a:pt x="76490" y="244442"/>
                      <a:pt x="170845" y="244442"/>
                    </a:cubicBezTo>
                    <a:lnTo>
                      <a:pt x="285555" y="244442"/>
                    </a:lnTo>
                    <a:lnTo>
                      <a:pt x="458250" y="24549"/>
                    </a:lnTo>
                    <a:cubicBezTo>
                      <a:pt x="471103" y="8183"/>
                      <a:pt x="487949" y="0"/>
                      <a:pt x="504794" y="0"/>
                    </a:cubicBezTo>
                    <a:cubicBezTo>
                      <a:pt x="505236" y="0"/>
                      <a:pt x="505679" y="7"/>
                      <a:pt x="506118" y="162"/>
                    </a:cubicBezTo>
                    <a:cubicBezTo>
                      <a:pt x="523401" y="-423"/>
                      <a:pt x="540796" y="7754"/>
                      <a:pt x="553986" y="24549"/>
                    </a:cubicBezTo>
                    <a:lnTo>
                      <a:pt x="726681" y="244442"/>
                    </a:lnTo>
                    <a:lnTo>
                      <a:pt x="854202" y="244442"/>
                    </a:lnTo>
                    <a:cubicBezTo>
                      <a:pt x="948557" y="244442"/>
                      <a:pt x="1025047" y="320932"/>
                      <a:pt x="1025047" y="415287"/>
                    </a:cubicBezTo>
                    <a:close/>
                  </a:path>
                </a:pathLst>
              </a:custGeom>
              <a:solidFill>
                <a:srgbClr val="A5B592"/>
              </a:solidFill>
              <a:ln>
                <a:noFill/>
              </a:ln>
            </p:spPr>
            <p:style>
              <a:lnRef idx="2">
                <a:srgbClr val="A5B592">
                  <a:shade val="50000"/>
                </a:srgbClr>
              </a:lnRef>
              <a:fillRef idx="1">
                <a:srgbClr val="A5B592"/>
              </a:fillRef>
              <a:effectRef idx="0">
                <a:srgbClr val="A5B592"/>
              </a:effectRef>
              <a:fontRef idx="minor">
                <a:sysClr val="window" lastClr="FFFFFF"/>
              </a:fontRef>
            </p:style>
            <p:txBody>
              <a:bodyPr wrap="square" anchor="ctr">
                <a:no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ysClr val="window" lastClr="FFFFFF"/>
                    </a:solidFill>
                    <a:latin typeface="等线" panose="02010600030101010101" charset="-122"/>
                    <a:ea typeface="+mn-ea"/>
                    <a:cs typeface="+mn-ea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ysClr val="window" lastClr="FFFFFF"/>
                    </a:solidFill>
                    <a:latin typeface="等线" panose="02010600030101010101" charset="-122"/>
                    <a:ea typeface="+mn-ea"/>
                    <a:cs typeface="+mn-ea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ysClr val="window" lastClr="FFFFFF"/>
                    </a:solidFill>
                    <a:latin typeface="等线" panose="02010600030101010101" charset="-122"/>
                    <a:ea typeface="+mn-ea"/>
                    <a:cs typeface="+mn-ea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ysClr val="window" lastClr="FFFFFF"/>
                    </a:solidFill>
                    <a:latin typeface="等线" panose="02010600030101010101" charset="-122"/>
                    <a:ea typeface="+mn-ea"/>
                    <a:cs typeface="+mn-ea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ysClr val="window" lastClr="FFFFFF"/>
                    </a:solidFill>
                    <a:latin typeface="等线" panose="02010600030101010101" charset="-122"/>
                    <a:ea typeface="+mn-ea"/>
                    <a:cs typeface="+mn-ea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ysClr val="window" lastClr="FFFFFF"/>
                    </a:solidFill>
                    <a:latin typeface="等线" panose="02010600030101010101" charset="-122"/>
                    <a:ea typeface="+mn-ea"/>
                    <a:cs typeface="+mn-ea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ysClr val="window" lastClr="FFFFFF"/>
                    </a:solidFill>
                    <a:latin typeface="等线" panose="02010600030101010101" charset="-122"/>
                    <a:ea typeface="+mn-ea"/>
                    <a:cs typeface="+mn-ea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ysClr val="window" lastClr="FFFFFF"/>
                    </a:solidFill>
                    <a:latin typeface="等线" panose="02010600030101010101" charset="-122"/>
                    <a:ea typeface="+mn-ea"/>
                    <a:cs typeface="+mn-ea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ysClr val="window" lastClr="FFFFFF"/>
                    </a:solidFill>
                    <a:latin typeface="等线" panose="02010600030101010101" charset="-122"/>
                    <a:ea typeface="+mn-ea"/>
                    <a:cs typeface="+mn-ea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9" name="文本框 48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6061138" y="1953264"/>
                <a:ext cx="2978590" cy="9492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08000" lvl="1" indent="-222250" algn="ctr" fontAlgn="ctr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 typeface="Arial" panose="020B0604020202020204" pitchFamily="34" charset="0"/>
                  <a:buChar char="○"/>
                  <a:defRPr/>
                </a:pPr>
                <a:r>
                  <a:rPr lang="zh-CN" altLang="en-US" dirty="0"/>
                  <a:t>建议精简文本</a:t>
                </a:r>
                <a:endParaRPr lang="zh-CN" altLang="en-US" dirty="0"/>
              </a:p>
              <a:p>
                <a:pPr marL="508000" lvl="1" indent="-222250" algn="ctr" fontAlgn="ctr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 typeface="Arial" panose="020B0604020202020204" pitchFamily="34" charset="0"/>
                  <a:buChar char="○"/>
                  <a:defRPr/>
                </a:pPr>
                <a:r>
                  <a:rPr lang="zh-CN" altLang="en-US" dirty="0"/>
                  <a:t>学会提炼关键词</a:t>
                </a:r>
                <a:endParaRPr lang="zh-CN" altLang="en-US" dirty="0"/>
              </a:p>
            </p:txBody>
          </p:sp>
        </p:grpSp>
        <p:sp>
          <p:nvSpPr>
            <p:cNvPr id="50" name="文本框 49"/>
            <p:cNvSpPr txBox="1"/>
            <p:nvPr>
              <p:custDataLst>
                <p:tags r:id="rId8"/>
              </p:custDataLst>
            </p:nvPr>
          </p:nvSpPr>
          <p:spPr>
            <a:xfrm>
              <a:off x="4705" y="4091"/>
              <a:ext cx="2724" cy="3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r>
                <a:rPr lang="zh-CN" altLang="en-US" dirty="0">
                  <a:latin typeface="等线 Light" panose="02010600030101010101" charset="-122"/>
                  <a:ea typeface="等线 Light" panose="02010600030101010101" charset="-122"/>
                  <a:cs typeface="+mn-ea"/>
                </a:rPr>
                <a:t>文本转为图形</a:t>
              </a:r>
              <a:endParaRPr lang="zh-CN" altLang="en-US" dirty="0">
                <a:latin typeface="等线 Light" panose="02010600030101010101" charset="-122"/>
                <a:ea typeface="等线 Light" panose="02010600030101010101" charset="-122"/>
                <a:cs typeface="+mn-ea"/>
              </a:endParaRPr>
            </a:p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r>
                <a:rPr lang="zh-CN" altLang="en-US" dirty="0">
                  <a:latin typeface="等线 Light" panose="02010600030101010101" charset="-122"/>
                  <a:ea typeface="等线 Light" panose="02010600030101010101" charset="-122"/>
                  <a:cs typeface="+mn-ea"/>
                </a:rPr>
                <a:t>可以提升文本表现力；</a:t>
              </a:r>
              <a:endParaRPr lang="zh-CN" altLang="en-US" dirty="0">
                <a:latin typeface="等线 Light" panose="02010600030101010101" charset="-122"/>
                <a:ea typeface="等线 Light" panose="02010600030101010101" charset="-122"/>
                <a:cs typeface="+mn-ea"/>
              </a:endParaRPr>
            </a:p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r>
                <a:rPr lang="zh-CN" altLang="en-US" dirty="0">
                  <a:latin typeface="等线 Light" panose="02010600030101010101" charset="-122"/>
                  <a:ea typeface="等线 Light" panose="02010600030101010101" charset="-122"/>
                  <a:cs typeface="+mn-ea"/>
                </a:rPr>
                <a:t>但如果文本太多，即使转为图形也达不到太好的效果。</a:t>
              </a:r>
              <a:endParaRPr lang="en-US" altLang="zh-CN" dirty="0">
                <a:latin typeface="等线 Light" panose="02010600030101010101" charset="-122"/>
                <a:ea typeface="等线 Light" panose="02010600030101010101" charset="-122"/>
                <a:cs typeface="+mn-ea"/>
              </a:endParaRPr>
            </a:p>
          </p:txBody>
        </p:sp>
      </p:grpSp>
    </p:spTree>
    <p:custDataLst>
      <p:tags r:id="rId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" name="椭圆 42"/>
          <p:cNvSpPr/>
          <p:nvPr>
            <p:custDataLst>
              <p:tags r:id="rId1"/>
            </p:custDataLst>
          </p:nvPr>
        </p:nvSpPr>
        <p:spPr>
          <a:xfrm>
            <a:off x="10432497" y="870572"/>
            <a:ext cx="193080" cy="193080"/>
          </a:xfrm>
          <a:prstGeom prst="ellipse">
            <a:avLst/>
          </a:prstGeom>
          <a:solidFill>
            <a:sysClr val="window" lastClr="FFFFFF">
              <a:lumMod val="85000"/>
            </a:sysClr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44" name="椭圆 43"/>
          <p:cNvSpPr/>
          <p:nvPr>
            <p:custDataLst>
              <p:tags r:id="rId2"/>
            </p:custDataLst>
          </p:nvPr>
        </p:nvSpPr>
        <p:spPr>
          <a:xfrm>
            <a:off x="10685590" y="870572"/>
            <a:ext cx="193080" cy="193080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45" name="椭圆 44"/>
          <p:cNvSpPr/>
          <p:nvPr>
            <p:custDataLst>
              <p:tags r:id="rId3"/>
            </p:custDataLst>
          </p:nvPr>
        </p:nvSpPr>
        <p:spPr>
          <a:xfrm>
            <a:off x="10938684" y="870572"/>
            <a:ext cx="193080" cy="193080"/>
          </a:xfrm>
          <a:prstGeom prst="ellipse">
            <a:avLst/>
          </a:prstGeom>
          <a:solidFill>
            <a:sysClr val="window" lastClr="FFFFFF">
              <a:lumMod val="65000"/>
            </a:sysClr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31" name="矩形: 圆角 30"/>
          <p:cNvSpPr/>
          <p:nvPr>
            <p:custDataLst>
              <p:tags r:id="rId4"/>
            </p:custDataLst>
          </p:nvPr>
        </p:nvSpPr>
        <p:spPr>
          <a:xfrm rot="18900000">
            <a:off x="2062801" y="2744361"/>
            <a:ext cx="996120" cy="996120"/>
          </a:xfrm>
          <a:prstGeom prst="roundRect">
            <a:avLst>
              <a:gd name="adj" fmla="val 35535"/>
            </a:avLst>
          </a:prstGeom>
          <a:solidFill>
            <a:srgbClr val="3498DB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32" name="rectangular-briefcase_18205"/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>
            <a:off x="2368810" y="3073328"/>
            <a:ext cx="384103" cy="338186"/>
          </a:xfrm>
          <a:custGeom>
            <a:avLst/>
            <a:gdLst>
              <a:gd name="connsiteX0" fmla="*/ 97398 w 607991"/>
              <a:gd name="connsiteY0" fmla="*/ 403891 h 535309"/>
              <a:gd name="connsiteX1" fmla="*/ 82286 w 607991"/>
              <a:gd name="connsiteY1" fmla="*/ 418872 h 535309"/>
              <a:gd name="connsiteX2" fmla="*/ 97398 w 607991"/>
              <a:gd name="connsiteY2" fmla="*/ 433854 h 535309"/>
              <a:gd name="connsiteX3" fmla="*/ 512358 w 607991"/>
              <a:gd name="connsiteY3" fmla="*/ 433854 h 535309"/>
              <a:gd name="connsiteX4" fmla="*/ 527360 w 607991"/>
              <a:gd name="connsiteY4" fmla="*/ 418872 h 535309"/>
              <a:gd name="connsiteX5" fmla="*/ 512358 w 607991"/>
              <a:gd name="connsiteY5" fmla="*/ 403891 h 535309"/>
              <a:gd name="connsiteX6" fmla="*/ 96957 w 607991"/>
              <a:gd name="connsiteY6" fmla="*/ 307503 h 535309"/>
              <a:gd name="connsiteX7" fmla="*/ 81955 w 607991"/>
              <a:gd name="connsiteY7" fmla="*/ 322484 h 535309"/>
              <a:gd name="connsiteX8" fmla="*/ 96957 w 607991"/>
              <a:gd name="connsiteY8" fmla="*/ 337465 h 535309"/>
              <a:gd name="connsiteX9" fmla="*/ 511917 w 607991"/>
              <a:gd name="connsiteY9" fmla="*/ 337465 h 535309"/>
              <a:gd name="connsiteX10" fmla="*/ 526918 w 607991"/>
              <a:gd name="connsiteY10" fmla="*/ 322484 h 535309"/>
              <a:gd name="connsiteX11" fmla="*/ 511917 w 607991"/>
              <a:gd name="connsiteY11" fmla="*/ 307503 h 535309"/>
              <a:gd name="connsiteX12" fmla="*/ 96516 w 607991"/>
              <a:gd name="connsiteY12" fmla="*/ 211004 h 535309"/>
              <a:gd name="connsiteX13" fmla="*/ 81514 w 607991"/>
              <a:gd name="connsiteY13" fmla="*/ 226096 h 535309"/>
              <a:gd name="connsiteX14" fmla="*/ 96516 w 607991"/>
              <a:gd name="connsiteY14" fmla="*/ 241077 h 535309"/>
              <a:gd name="connsiteX15" fmla="*/ 511586 w 607991"/>
              <a:gd name="connsiteY15" fmla="*/ 241077 h 535309"/>
              <a:gd name="connsiteX16" fmla="*/ 526587 w 607991"/>
              <a:gd name="connsiteY16" fmla="*/ 226096 h 535309"/>
              <a:gd name="connsiteX17" fmla="*/ 511586 w 607991"/>
              <a:gd name="connsiteY17" fmla="*/ 211004 h 535309"/>
              <a:gd name="connsiteX18" fmla="*/ 61660 w 607991"/>
              <a:gd name="connsiteY18" fmla="*/ 109659 h 535309"/>
              <a:gd name="connsiteX19" fmla="*/ 546332 w 607991"/>
              <a:gd name="connsiteY19" fmla="*/ 109659 h 535309"/>
              <a:gd name="connsiteX20" fmla="*/ 607991 w 607991"/>
              <a:gd name="connsiteY20" fmla="*/ 171237 h 535309"/>
              <a:gd name="connsiteX21" fmla="*/ 607991 w 607991"/>
              <a:gd name="connsiteY21" fmla="*/ 473731 h 535309"/>
              <a:gd name="connsiteX22" fmla="*/ 546332 w 607991"/>
              <a:gd name="connsiteY22" fmla="*/ 535309 h 535309"/>
              <a:gd name="connsiteX23" fmla="*/ 61660 w 607991"/>
              <a:gd name="connsiteY23" fmla="*/ 535309 h 535309"/>
              <a:gd name="connsiteX24" fmla="*/ 0 w 607991"/>
              <a:gd name="connsiteY24" fmla="*/ 473731 h 535309"/>
              <a:gd name="connsiteX25" fmla="*/ 0 w 607991"/>
              <a:gd name="connsiteY25" fmla="*/ 171237 h 535309"/>
              <a:gd name="connsiteX26" fmla="*/ 61660 w 607991"/>
              <a:gd name="connsiteY26" fmla="*/ 109659 h 535309"/>
              <a:gd name="connsiteX27" fmla="*/ 239459 w 607991"/>
              <a:gd name="connsiteY27" fmla="*/ 0 h 535309"/>
              <a:gd name="connsiteX28" fmla="*/ 368643 w 607991"/>
              <a:gd name="connsiteY28" fmla="*/ 0 h 535309"/>
              <a:gd name="connsiteX29" fmla="*/ 432848 w 607991"/>
              <a:gd name="connsiteY29" fmla="*/ 64186 h 535309"/>
              <a:gd name="connsiteX30" fmla="*/ 410123 w 607991"/>
              <a:gd name="connsiteY30" fmla="*/ 86866 h 535309"/>
              <a:gd name="connsiteX31" fmla="*/ 387287 w 607991"/>
              <a:gd name="connsiteY31" fmla="*/ 64186 h 535309"/>
              <a:gd name="connsiteX32" fmla="*/ 368643 w 607991"/>
              <a:gd name="connsiteY32" fmla="*/ 45360 h 535309"/>
              <a:gd name="connsiteX33" fmla="*/ 239459 w 607991"/>
              <a:gd name="connsiteY33" fmla="*/ 45360 h 535309"/>
              <a:gd name="connsiteX34" fmla="*/ 220595 w 607991"/>
              <a:gd name="connsiteY34" fmla="*/ 64186 h 535309"/>
              <a:gd name="connsiteX35" fmla="*/ 197979 w 607991"/>
              <a:gd name="connsiteY35" fmla="*/ 86866 h 535309"/>
              <a:gd name="connsiteX36" fmla="*/ 175143 w 607991"/>
              <a:gd name="connsiteY36" fmla="*/ 64186 h 535309"/>
              <a:gd name="connsiteX37" fmla="*/ 239459 w 607991"/>
              <a:gd name="connsiteY37" fmla="*/ 0 h 535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07991" h="535309">
                <a:moveTo>
                  <a:pt x="97398" y="403891"/>
                </a:moveTo>
                <a:cubicBezTo>
                  <a:pt x="89015" y="403891"/>
                  <a:pt x="82286" y="410610"/>
                  <a:pt x="82286" y="418872"/>
                </a:cubicBezTo>
                <a:cubicBezTo>
                  <a:pt x="82286" y="427244"/>
                  <a:pt x="89015" y="433854"/>
                  <a:pt x="97398" y="433854"/>
                </a:cubicBezTo>
                <a:lnTo>
                  <a:pt x="512358" y="433854"/>
                </a:lnTo>
                <a:cubicBezTo>
                  <a:pt x="520631" y="433854"/>
                  <a:pt x="527360" y="427244"/>
                  <a:pt x="527360" y="418872"/>
                </a:cubicBezTo>
                <a:cubicBezTo>
                  <a:pt x="527360" y="410610"/>
                  <a:pt x="520631" y="403891"/>
                  <a:pt x="512358" y="403891"/>
                </a:cubicBezTo>
                <a:close/>
                <a:moveTo>
                  <a:pt x="96957" y="307503"/>
                </a:moveTo>
                <a:cubicBezTo>
                  <a:pt x="88574" y="307503"/>
                  <a:pt x="81955" y="314222"/>
                  <a:pt x="81955" y="322484"/>
                </a:cubicBezTo>
                <a:cubicBezTo>
                  <a:pt x="81955" y="330856"/>
                  <a:pt x="88574" y="337465"/>
                  <a:pt x="96957" y="337465"/>
                </a:cubicBezTo>
                <a:lnTo>
                  <a:pt x="511917" y="337465"/>
                </a:lnTo>
                <a:cubicBezTo>
                  <a:pt x="520190" y="337465"/>
                  <a:pt x="527029" y="330856"/>
                  <a:pt x="526918" y="322484"/>
                </a:cubicBezTo>
                <a:cubicBezTo>
                  <a:pt x="526918" y="314222"/>
                  <a:pt x="520190" y="307503"/>
                  <a:pt x="511917" y="307503"/>
                </a:cubicBezTo>
                <a:close/>
                <a:moveTo>
                  <a:pt x="96516" y="211004"/>
                </a:moveTo>
                <a:cubicBezTo>
                  <a:pt x="88243" y="211004"/>
                  <a:pt x="81514" y="217834"/>
                  <a:pt x="81514" y="226096"/>
                </a:cubicBezTo>
                <a:cubicBezTo>
                  <a:pt x="81514" y="234358"/>
                  <a:pt x="88243" y="241077"/>
                  <a:pt x="96516" y="241077"/>
                </a:cubicBezTo>
                <a:lnTo>
                  <a:pt x="511586" y="241077"/>
                </a:lnTo>
                <a:cubicBezTo>
                  <a:pt x="519859" y="241077"/>
                  <a:pt x="526587" y="234358"/>
                  <a:pt x="526587" y="226096"/>
                </a:cubicBezTo>
                <a:cubicBezTo>
                  <a:pt x="526587" y="217834"/>
                  <a:pt x="519859" y="211004"/>
                  <a:pt x="511586" y="211004"/>
                </a:cubicBezTo>
                <a:close/>
                <a:moveTo>
                  <a:pt x="61660" y="109659"/>
                </a:moveTo>
                <a:lnTo>
                  <a:pt x="546332" y="109659"/>
                </a:lnTo>
                <a:cubicBezTo>
                  <a:pt x="580415" y="109659"/>
                  <a:pt x="607991" y="137198"/>
                  <a:pt x="607991" y="171237"/>
                </a:cubicBezTo>
                <a:lnTo>
                  <a:pt x="607991" y="473731"/>
                </a:lnTo>
                <a:cubicBezTo>
                  <a:pt x="607991" y="507770"/>
                  <a:pt x="580415" y="535309"/>
                  <a:pt x="546332" y="535309"/>
                </a:cubicBezTo>
                <a:lnTo>
                  <a:pt x="61660" y="535309"/>
                </a:lnTo>
                <a:cubicBezTo>
                  <a:pt x="27576" y="535309"/>
                  <a:pt x="0" y="507770"/>
                  <a:pt x="0" y="473731"/>
                </a:cubicBezTo>
                <a:lnTo>
                  <a:pt x="0" y="171237"/>
                </a:lnTo>
                <a:cubicBezTo>
                  <a:pt x="0" y="137198"/>
                  <a:pt x="27576" y="109659"/>
                  <a:pt x="61660" y="109659"/>
                </a:cubicBezTo>
                <a:close/>
                <a:moveTo>
                  <a:pt x="239459" y="0"/>
                </a:moveTo>
                <a:lnTo>
                  <a:pt x="368643" y="0"/>
                </a:lnTo>
                <a:cubicBezTo>
                  <a:pt x="404055" y="0"/>
                  <a:pt x="432848" y="28845"/>
                  <a:pt x="432848" y="64186"/>
                </a:cubicBezTo>
                <a:cubicBezTo>
                  <a:pt x="432848" y="76627"/>
                  <a:pt x="422699" y="86866"/>
                  <a:pt x="410123" y="86866"/>
                </a:cubicBezTo>
                <a:cubicBezTo>
                  <a:pt x="397546" y="86866"/>
                  <a:pt x="387287" y="76627"/>
                  <a:pt x="387287" y="64186"/>
                </a:cubicBezTo>
                <a:cubicBezTo>
                  <a:pt x="387287" y="53837"/>
                  <a:pt x="378902" y="45360"/>
                  <a:pt x="368643" y="45360"/>
                </a:cubicBezTo>
                <a:lnTo>
                  <a:pt x="239459" y="45360"/>
                </a:lnTo>
                <a:cubicBezTo>
                  <a:pt x="229089" y="45360"/>
                  <a:pt x="220595" y="53837"/>
                  <a:pt x="220595" y="64186"/>
                </a:cubicBezTo>
                <a:cubicBezTo>
                  <a:pt x="220595" y="76627"/>
                  <a:pt x="210445" y="86866"/>
                  <a:pt x="197979" y="86866"/>
                </a:cubicBezTo>
                <a:cubicBezTo>
                  <a:pt x="185403" y="86866"/>
                  <a:pt x="175143" y="76627"/>
                  <a:pt x="175143" y="64186"/>
                </a:cubicBezTo>
                <a:cubicBezTo>
                  <a:pt x="175143" y="28845"/>
                  <a:pt x="204047" y="0"/>
                  <a:pt x="239459" y="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</p:sp>
      <p:sp>
        <p:nvSpPr>
          <p:cNvPr id="33" name="文本框 32"/>
          <p:cNvSpPr txBox="1"/>
          <p:nvPr>
            <p:custDataLst>
              <p:tags r:id="rId6"/>
            </p:custDataLst>
          </p:nvPr>
        </p:nvSpPr>
        <p:spPr>
          <a:xfrm>
            <a:off x="1566844" y="3934185"/>
            <a:ext cx="1988035" cy="477711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300" normalizeH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kumimoji="0" lang="zh-CN" altLang="en-US" sz="2000" b="1" i="0" u="none" strike="noStrike" kern="1200" cap="none" spc="300" normalizeH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7"/>
            </p:custDataLst>
          </p:nvPr>
        </p:nvSpPr>
        <p:spPr>
          <a:xfrm>
            <a:off x="1566844" y="4505899"/>
            <a:ext cx="1988035" cy="119219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50" normalizeH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单击此处添加文本具体内容，简明扼要的阐述您的观点。</a:t>
            </a:r>
            <a:endParaRPr kumimoji="0" lang="zh-CN" altLang="en-US" sz="1400" b="0" i="0" u="none" strike="noStrike" kern="1200" cap="none" spc="150" normalizeH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8"/>
            </p:custDataLst>
          </p:nvPr>
        </p:nvSpPr>
        <p:spPr>
          <a:xfrm>
            <a:off x="3923603" y="3934185"/>
            <a:ext cx="1988035" cy="477711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20000"/>
          </a:bodyPr>
          <a:lstStyle/>
          <a:p>
            <a:pPr algn="ctr">
              <a:lnSpc>
                <a:spcPct val="140000"/>
              </a:lnSpc>
              <a:defRPr/>
            </a:pPr>
            <a:r>
              <a:rPr lang="zh-CN" altLang="en-US" sz="2000" b="1" spc="3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2000" b="1" spc="3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9"/>
            </p:custDataLst>
          </p:nvPr>
        </p:nvSpPr>
        <p:spPr>
          <a:xfrm>
            <a:off x="3923603" y="4505899"/>
            <a:ext cx="1988035" cy="119219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spc="15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单击此处添加文本具体内容，简明扼要的阐述您的观点。</a:t>
            </a:r>
            <a:endParaRPr lang="zh-CN" altLang="en-US" sz="1400" spc="150" dirty="0">
              <a:solidFill>
                <a:srgbClr val="000000">
                  <a:lumMod val="50000"/>
                  <a:lumOff val="5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矩形: 圆角 36"/>
          <p:cNvSpPr/>
          <p:nvPr>
            <p:custDataLst>
              <p:tags r:id="rId10"/>
            </p:custDataLst>
          </p:nvPr>
        </p:nvSpPr>
        <p:spPr>
          <a:xfrm rot="18900000">
            <a:off x="4419560" y="2744361"/>
            <a:ext cx="996120" cy="996120"/>
          </a:xfrm>
          <a:prstGeom prst="roundRect">
            <a:avLst>
              <a:gd name="adj" fmla="val 35535"/>
            </a:avLst>
          </a:prstGeom>
          <a:solidFill>
            <a:srgbClr val="1AA3AA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46" name="pet-shampoo_109251"/>
          <p:cNvSpPr>
            <a:spLocks noChangeAspect="1"/>
          </p:cNvSpPr>
          <p:nvPr>
            <p:custDataLst>
              <p:tags r:id="rId11"/>
            </p:custDataLst>
          </p:nvPr>
        </p:nvSpPr>
        <p:spPr bwMode="auto">
          <a:xfrm>
            <a:off x="4790506" y="3032052"/>
            <a:ext cx="254228" cy="420738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65882" h="605522">
                <a:moveTo>
                  <a:pt x="112476" y="344924"/>
                </a:moveTo>
                <a:cubicBezTo>
                  <a:pt x="131738" y="344924"/>
                  <a:pt x="148747" y="354334"/>
                  <a:pt x="159198" y="368654"/>
                </a:cubicBezTo>
                <a:cubicBezTo>
                  <a:pt x="166575" y="362721"/>
                  <a:pt x="176001" y="359244"/>
                  <a:pt x="186247" y="359244"/>
                </a:cubicBezTo>
                <a:cubicBezTo>
                  <a:pt x="210223" y="359244"/>
                  <a:pt x="229690" y="378677"/>
                  <a:pt x="229690" y="402611"/>
                </a:cubicBezTo>
                <a:cubicBezTo>
                  <a:pt x="229690" y="426545"/>
                  <a:pt x="210223" y="445979"/>
                  <a:pt x="186247" y="445979"/>
                </a:cubicBezTo>
                <a:cubicBezTo>
                  <a:pt x="176001" y="445979"/>
                  <a:pt x="166575" y="442297"/>
                  <a:pt x="159198" y="436569"/>
                </a:cubicBezTo>
                <a:cubicBezTo>
                  <a:pt x="148747" y="450888"/>
                  <a:pt x="131738" y="460298"/>
                  <a:pt x="112476" y="460298"/>
                </a:cubicBezTo>
                <a:cubicBezTo>
                  <a:pt x="80713" y="460298"/>
                  <a:pt x="54688" y="434319"/>
                  <a:pt x="54688" y="402611"/>
                </a:cubicBezTo>
                <a:cubicBezTo>
                  <a:pt x="54688" y="370699"/>
                  <a:pt x="80713" y="344924"/>
                  <a:pt x="112476" y="344924"/>
                </a:cubicBezTo>
                <a:close/>
                <a:moveTo>
                  <a:pt x="115337" y="0"/>
                </a:moveTo>
                <a:lnTo>
                  <a:pt x="295000" y="0"/>
                </a:lnTo>
                <a:lnTo>
                  <a:pt x="295000" y="87351"/>
                </a:lnTo>
                <a:lnTo>
                  <a:pt x="232108" y="87351"/>
                </a:lnTo>
                <a:lnTo>
                  <a:pt x="232108" y="163654"/>
                </a:lnTo>
                <a:lnTo>
                  <a:pt x="365882" y="163654"/>
                </a:lnTo>
                <a:lnTo>
                  <a:pt x="365882" y="605522"/>
                </a:lnTo>
                <a:lnTo>
                  <a:pt x="0" y="605522"/>
                </a:lnTo>
                <a:lnTo>
                  <a:pt x="0" y="504670"/>
                </a:lnTo>
                <a:lnTo>
                  <a:pt x="286806" y="504670"/>
                </a:lnTo>
                <a:lnTo>
                  <a:pt x="286806" y="286395"/>
                </a:lnTo>
                <a:lnTo>
                  <a:pt x="0" y="286395"/>
                </a:lnTo>
                <a:lnTo>
                  <a:pt x="0" y="163654"/>
                </a:lnTo>
                <a:lnTo>
                  <a:pt x="133775" y="163654"/>
                </a:lnTo>
                <a:lnTo>
                  <a:pt x="133775" y="87351"/>
                </a:lnTo>
                <a:lnTo>
                  <a:pt x="0" y="87351"/>
                </a:lnTo>
                <a:lnTo>
                  <a:pt x="0" y="34163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</p:sp>
      <p:sp>
        <p:nvSpPr>
          <p:cNvPr id="47" name="矩形: 圆角 46"/>
          <p:cNvSpPr/>
          <p:nvPr>
            <p:custDataLst>
              <p:tags r:id="rId12"/>
            </p:custDataLst>
          </p:nvPr>
        </p:nvSpPr>
        <p:spPr>
          <a:xfrm rot="18900000">
            <a:off x="6776319" y="2744361"/>
            <a:ext cx="996120" cy="996120"/>
          </a:xfrm>
          <a:prstGeom prst="roundRect">
            <a:avLst>
              <a:gd name="adj" fmla="val 35535"/>
            </a:avLst>
          </a:prstGeom>
          <a:solidFill>
            <a:srgbClr val="69A35B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48" name="文本框 47"/>
          <p:cNvSpPr txBox="1"/>
          <p:nvPr>
            <p:custDataLst>
              <p:tags r:id="rId13"/>
            </p:custDataLst>
          </p:nvPr>
        </p:nvSpPr>
        <p:spPr>
          <a:xfrm>
            <a:off x="6280362" y="3942391"/>
            <a:ext cx="1988035" cy="477711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20000"/>
          </a:bodyPr>
          <a:lstStyle/>
          <a:p>
            <a:pPr marR="0" lvl="0" indent="0" algn="ctr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b="1" spc="3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2000" b="1" spc="3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文本框 48"/>
          <p:cNvSpPr txBox="1"/>
          <p:nvPr>
            <p:custDataLst>
              <p:tags r:id="rId14"/>
            </p:custDataLst>
          </p:nvPr>
        </p:nvSpPr>
        <p:spPr>
          <a:xfrm>
            <a:off x="6280362" y="4514105"/>
            <a:ext cx="1988035" cy="119219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R="0" lvl="0" indent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5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单击此处添加文本具体内容，简明扼要的阐述您的观点。</a:t>
            </a:r>
            <a:endParaRPr lang="zh-CN" altLang="en-US" sz="1400" spc="150" dirty="0">
              <a:solidFill>
                <a:srgbClr val="000000">
                  <a:lumMod val="50000"/>
                  <a:lumOff val="5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pet-shampoo_109251"/>
          <p:cNvSpPr>
            <a:spLocks noChangeAspect="1"/>
          </p:cNvSpPr>
          <p:nvPr>
            <p:custDataLst>
              <p:tags r:id="rId15"/>
            </p:custDataLst>
          </p:nvPr>
        </p:nvSpPr>
        <p:spPr bwMode="auto">
          <a:xfrm>
            <a:off x="7168893" y="3020508"/>
            <a:ext cx="210973" cy="443826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87164" h="604110">
                <a:moveTo>
                  <a:pt x="110225" y="246072"/>
                </a:moveTo>
                <a:lnTo>
                  <a:pt x="176781" y="246072"/>
                </a:lnTo>
                <a:lnTo>
                  <a:pt x="176781" y="402731"/>
                </a:lnTo>
                <a:cubicBezTo>
                  <a:pt x="196648" y="414629"/>
                  <a:pt x="210555" y="436442"/>
                  <a:pt x="210555" y="460238"/>
                </a:cubicBezTo>
                <a:cubicBezTo>
                  <a:pt x="210555" y="497916"/>
                  <a:pt x="180754" y="527661"/>
                  <a:pt x="143006" y="527661"/>
                </a:cubicBezTo>
                <a:cubicBezTo>
                  <a:pt x="106251" y="527661"/>
                  <a:pt x="76450" y="497916"/>
                  <a:pt x="76450" y="460238"/>
                </a:cubicBezTo>
                <a:cubicBezTo>
                  <a:pt x="76450" y="436442"/>
                  <a:pt x="89364" y="414629"/>
                  <a:pt x="110225" y="402731"/>
                </a:cubicBezTo>
                <a:close/>
                <a:moveTo>
                  <a:pt x="143085" y="39679"/>
                </a:moveTo>
                <a:cubicBezTo>
                  <a:pt x="108308" y="39679"/>
                  <a:pt x="80486" y="68446"/>
                  <a:pt x="80486" y="103165"/>
                </a:cubicBezTo>
                <a:lnTo>
                  <a:pt x="80486" y="128956"/>
                </a:lnTo>
                <a:lnTo>
                  <a:pt x="125200" y="128956"/>
                </a:lnTo>
                <a:cubicBezTo>
                  <a:pt x="132155" y="128956"/>
                  <a:pt x="138117" y="134908"/>
                  <a:pt x="138117" y="141852"/>
                </a:cubicBezTo>
                <a:cubicBezTo>
                  <a:pt x="138117" y="149788"/>
                  <a:pt x="132155" y="154747"/>
                  <a:pt x="125200" y="154747"/>
                </a:cubicBezTo>
                <a:lnTo>
                  <a:pt x="80486" y="154747"/>
                </a:lnTo>
                <a:lnTo>
                  <a:pt x="80486" y="187482"/>
                </a:lnTo>
                <a:lnTo>
                  <a:pt x="125200" y="187482"/>
                </a:lnTo>
                <a:cubicBezTo>
                  <a:pt x="132155" y="187482"/>
                  <a:pt x="138117" y="193434"/>
                  <a:pt x="138117" y="201370"/>
                </a:cubicBezTo>
                <a:cubicBezTo>
                  <a:pt x="138117" y="208314"/>
                  <a:pt x="132155" y="214266"/>
                  <a:pt x="125200" y="214266"/>
                </a:cubicBezTo>
                <a:lnTo>
                  <a:pt x="80486" y="214266"/>
                </a:lnTo>
                <a:lnTo>
                  <a:pt x="80486" y="378933"/>
                </a:lnTo>
                <a:cubicBezTo>
                  <a:pt x="55644" y="397780"/>
                  <a:pt x="39746" y="427539"/>
                  <a:pt x="39746" y="460274"/>
                </a:cubicBezTo>
                <a:cubicBezTo>
                  <a:pt x="39746" y="517809"/>
                  <a:pt x="86447" y="564431"/>
                  <a:pt x="143085" y="564431"/>
                </a:cubicBezTo>
                <a:cubicBezTo>
                  <a:pt x="200717" y="564431"/>
                  <a:pt x="246425" y="517809"/>
                  <a:pt x="246425" y="460274"/>
                </a:cubicBezTo>
                <a:cubicBezTo>
                  <a:pt x="246425" y="427539"/>
                  <a:pt x="231520" y="397780"/>
                  <a:pt x="206679" y="378933"/>
                </a:cubicBezTo>
                <a:lnTo>
                  <a:pt x="206679" y="103165"/>
                </a:lnTo>
                <a:cubicBezTo>
                  <a:pt x="206679" y="68446"/>
                  <a:pt x="178857" y="39679"/>
                  <a:pt x="143085" y="39679"/>
                </a:cubicBezTo>
                <a:close/>
                <a:moveTo>
                  <a:pt x="143085" y="0"/>
                </a:moveTo>
                <a:cubicBezTo>
                  <a:pt x="200717" y="0"/>
                  <a:pt x="246425" y="46623"/>
                  <a:pt x="246425" y="103165"/>
                </a:cubicBezTo>
                <a:lnTo>
                  <a:pt x="246425" y="361077"/>
                </a:lnTo>
                <a:cubicBezTo>
                  <a:pt x="272259" y="386868"/>
                  <a:pt x="287164" y="421587"/>
                  <a:pt x="287164" y="460274"/>
                </a:cubicBezTo>
                <a:cubicBezTo>
                  <a:pt x="287164" y="539632"/>
                  <a:pt x="222577" y="604110"/>
                  <a:pt x="143085" y="604110"/>
                </a:cubicBezTo>
                <a:cubicBezTo>
                  <a:pt x="64587" y="604110"/>
                  <a:pt x="0" y="539632"/>
                  <a:pt x="0" y="460274"/>
                </a:cubicBezTo>
                <a:cubicBezTo>
                  <a:pt x="0" y="421587"/>
                  <a:pt x="14905" y="386868"/>
                  <a:pt x="40739" y="361077"/>
                </a:cubicBezTo>
                <a:lnTo>
                  <a:pt x="40739" y="103165"/>
                </a:lnTo>
                <a:cubicBezTo>
                  <a:pt x="40739" y="46623"/>
                  <a:pt x="86447" y="0"/>
                  <a:pt x="143085" y="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1" name="文本框 50"/>
          <p:cNvSpPr txBox="1"/>
          <p:nvPr>
            <p:custDataLst>
              <p:tags r:id="rId16"/>
            </p:custDataLst>
          </p:nvPr>
        </p:nvSpPr>
        <p:spPr>
          <a:xfrm>
            <a:off x="8637121" y="3934185"/>
            <a:ext cx="1988035" cy="477711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20000"/>
          </a:bodyPr>
          <a:lstStyle/>
          <a:p>
            <a:pPr algn="ctr">
              <a:lnSpc>
                <a:spcPct val="140000"/>
              </a:lnSpc>
              <a:defRPr/>
            </a:pPr>
            <a:r>
              <a:rPr lang="zh-CN" altLang="en-US" sz="2000" b="1" spc="3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2000" b="1" spc="3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文本框 51"/>
          <p:cNvSpPr txBox="1"/>
          <p:nvPr>
            <p:custDataLst>
              <p:tags r:id="rId17"/>
            </p:custDataLst>
          </p:nvPr>
        </p:nvSpPr>
        <p:spPr>
          <a:xfrm>
            <a:off x="8637121" y="4505899"/>
            <a:ext cx="1988035" cy="119219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5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单击此处添加文本具体内容，简明扼要的阐述您的观点。</a:t>
            </a:r>
            <a:endParaRPr lang="zh-CN" altLang="en-US" sz="1400" spc="150" dirty="0">
              <a:solidFill>
                <a:srgbClr val="000000">
                  <a:lumMod val="50000"/>
                  <a:lumOff val="5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矩形: 圆角 52"/>
          <p:cNvSpPr/>
          <p:nvPr>
            <p:custDataLst>
              <p:tags r:id="rId18"/>
            </p:custDataLst>
          </p:nvPr>
        </p:nvSpPr>
        <p:spPr>
          <a:xfrm rot="18900000">
            <a:off x="9133078" y="2744361"/>
            <a:ext cx="996120" cy="996120"/>
          </a:xfrm>
          <a:prstGeom prst="roundRect">
            <a:avLst>
              <a:gd name="adj" fmla="val 35535"/>
            </a:avLst>
          </a:prstGeom>
          <a:solidFill>
            <a:srgbClr val="9BBB59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4" name="rectangular-briefcase_18205"/>
          <p:cNvSpPr>
            <a:spLocks noChangeAspect="1"/>
          </p:cNvSpPr>
          <p:nvPr>
            <p:custDataLst>
              <p:tags r:id="rId19"/>
            </p:custDataLst>
          </p:nvPr>
        </p:nvSpPr>
        <p:spPr bwMode="auto">
          <a:xfrm>
            <a:off x="9399234" y="3025190"/>
            <a:ext cx="463808" cy="434462"/>
          </a:xfrm>
          <a:custGeom>
            <a:avLst/>
            <a:gdLst>
              <a:gd name="T0" fmla="*/ 6185 w 6535"/>
              <a:gd name="T1" fmla="*/ 3476 h 6131"/>
              <a:gd name="T2" fmla="*/ 6185 w 6535"/>
              <a:gd name="T3" fmla="*/ 2781 h 6131"/>
              <a:gd name="T4" fmla="*/ 5253 w 6535"/>
              <a:gd name="T5" fmla="*/ 1849 h 6131"/>
              <a:gd name="T6" fmla="*/ 4321 w 6535"/>
              <a:gd name="T7" fmla="*/ 2781 h 6131"/>
              <a:gd name="T8" fmla="*/ 4321 w 6535"/>
              <a:gd name="T9" fmla="*/ 4532 h 6131"/>
              <a:gd name="T10" fmla="*/ 3265 w 6535"/>
              <a:gd name="T11" fmla="*/ 5588 h 6131"/>
              <a:gd name="T12" fmla="*/ 2209 w 6535"/>
              <a:gd name="T13" fmla="*/ 4532 h 6131"/>
              <a:gd name="T14" fmla="*/ 2209 w 6535"/>
              <a:gd name="T15" fmla="*/ 3916 h 6131"/>
              <a:gd name="T16" fmla="*/ 3891 w 6535"/>
              <a:gd name="T17" fmla="*/ 2169 h 6131"/>
              <a:gd name="T18" fmla="*/ 3891 w 6535"/>
              <a:gd name="T19" fmla="*/ 529 h 6131"/>
              <a:gd name="T20" fmla="*/ 3612 w 6535"/>
              <a:gd name="T21" fmla="*/ 251 h 6131"/>
              <a:gd name="T22" fmla="*/ 2971 w 6535"/>
              <a:gd name="T23" fmla="*/ 251 h 6131"/>
              <a:gd name="T24" fmla="*/ 2695 w 6535"/>
              <a:gd name="T25" fmla="*/ 0 h 6131"/>
              <a:gd name="T26" fmla="*/ 2416 w 6535"/>
              <a:gd name="T27" fmla="*/ 279 h 6131"/>
              <a:gd name="T28" fmla="*/ 2416 w 6535"/>
              <a:gd name="T29" fmla="*/ 779 h 6131"/>
              <a:gd name="T30" fmla="*/ 2695 w 6535"/>
              <a:gd name="T31" fmla="*/ 1057 h 6131"/>
              <a:gd name="T32" fmla="*/ 2969 w 6535"/>
              <a:gd name="T33" fmla="*/ 807 h 6131"/>
              <a:gd name="T34" fmla="*/ 3335 w 6535"/>
              <a:gd name="T35" fmla="*/ 807 h 6131"/>
              <a:gd name="T36" fmla="*/ 3335 w 6535"/>
              <a:gd name="T37" fmla="*/ 2169 h 6131"/>
              <a:gd name="T38" fmla="*/ 1944 w 6535"/>
              <a:gd name="T39" fmla="*/ 3379 h 6131"/>
              <a:gd name="T40" fmla="*/ 553 w 6535"/>
              <a:gd name="T41" fmla="*/ 2169 h 6131"/>
              <a:gd name="T42" fmla="*/ 553 w 6535"/>
              <a:gd name="T43" fmla="*/ 807 h 6131"/>
              <a:gd name="T44" fmla="*/ 903 w 6535"/>
              <a:gd name="T45" fmla="*/ 807 h 6131"/>
              <a:gd name="T46" fmla="*/ 1179 w 6535"/>
              <a:gd name="T47" fmla="*/ 1057 h 6131"/>
              <a:gd name="T48" fmla="*/ 1457 w 6535"/>
              <a:gd name="T49" fmla="*/ 779 h 6131"/>
              <a:gd name="T50" fmla="*/ 1457 w 6535"/>
              <a:gd name="T51" fmla="*/ 279 h 6131"/>
              <a:gd name="T52" fmla="*/ 1179 w 6535"/>
              <a:gd name="T53" fmla="*/ 0 h 6131"/>
              <a:gd name="T54" fmla="*/ 903 w 6535"/>
              <a:gd name="T55" fmla="*/ 251 h 6131"/>
              <a:gd name="T56" fmla="*/ 276 w 6535"/>
              <a:gd name="T57" fmla="*/ 251 h 6131"/>
              <a:gd name="T58" fmla="*/ 0 w 6535"/>
              <a:gd name="T59" fmla="*/ 528 h 6131"/>
              <a:gd name="T60" fmla="*/ 0 w 6535"/>
              <a:gd name="T61" fmla="*/ 2168 h 6131"/>
              <a:gd name="T62" fmla="*/ 1655 w 6535"/>
              <a:gd name="T63" fmla="*/ 3915 h 6131"/>
              <a:gd name="T64" fmla="*/ 1655 w 6535"/>
              <a:gd name="T65" fmla="*/ 4532 h 6131"/>
              <a:gd name="T66" fmla="*/ 3253 w 6535"/>
              <a:gd name="T67" fmla="*/ 6131 h 6131"/>
              <a:gd name="T68" fmla="*/ 4880 w 6535"/>
              <a:gd name="T69" fmla="*/ 4532 h 6131"/>
              <a:gd name="T70" fmla="*/ 4880 w 6535"/>
              <a:gd name="T71" fmla="*/ 2780 h 6131"/>
              <a:gd name="T72" fmla="*/ 5255 w 6535"/>
              <a:gd name="T73" fmla="*/ 2405 h 6131"/>
              <a:gd name="T74" fmla="*/ 5629 w 6535"/>
              <a:gd name="T75" fmla="*/ 2780 h 6131"/>
              <a:gd name="T76" fmla="*/ 5629 w 6535"/>
              <a:gd name="T77" fmla="*/ 3465 h 6131"/>
              <a:gd name="T78" fmla="*/ 5255 w 6535"/>
              <a:gd name="T79" fmla="*/ 4045 h 6131"/>
              <a:gd name="T80" fmla="*/ 5895 w 6535"/>
              <a:gd name="T81" fmla="*/ 4685 h 6131"/>
              <a:gd name="T82" fmla="*/ 6535 w 6535"/>
              <a:gd name="T83" fmla="*/ 4045 h 6131"/>
              <a:gd name="T84" fmla="*/ 6185 w 6535"/>
              <a:gd name="T85" fmla="*/ 3476 h 6131"/>
              <a:gd name="T86" fmla="*/ 5893 w 6535"/>
              <a:gd name="T87" fmla="*/ 4143 h 6131"/>
              <a:gd name="T88" fmla="*/ 5796 w 6535"/>
              <a:gd name="T89" fmla="*/ 4045 h 6131"/>
              <a:gd name="T90" fmla="*/ 5893 w 6535"/>
              <a:gd name="T91" fmla="*/ 3948 h 6131"/>
              <a:gd name="T92" fmla="*/ 5991 w 6535"/>
              <a:gd name="T93" fmla="*/ 4045 h 6131"/>
              <a:gd name="T94" fmla="*/ 5893 w 6535"/>
              <a:gd name="T95" fmla="*/ 4143 h 6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535" h="6131">
                <a:moveTo>
                  <a:pt x="6185" y="3476"/>
                </a:moveTo>
                <a:lnTo>
                  <a:pt x="6185" y="2781"/>
                </a:lnTo>
                <a:cubicBezTo>
                  <a:pt x="6185" y="2267"/>
                  <a:pt x="5768" y="1849"/>
                  <a:pt x="5253" y="1849"/>
                </a:cubicBezTo>
                <a:cubicBezTo>
                  <a:pt x="4739" y="1849"/>
                  <a:pt x="4321" y="2267"/>
                  <a:pt x="4321" y="2781"/>
                </a:cubicBezTo>
                <a:lnTo>
                  <a:pt x="4321" y="4532"/>
                </a:lnTo>
                <a:cubicBezTo>
                  <a:pt x="4321" y="5116"/>
                  <a:pt x="3849" y="5588"/>
                  <a:pt x="3265" y="5588"/>
                </a:cubicBezTo>
                <a:cubicBezTo>
                  <a:pt x="2681" y="5588"/>
                  <a:pt x="2209" y="5116"/>
                  <a:pt x="2209" y="4532"/>
                </a:cubicBezTo>
                <a:lnTo>
                  <a:pt x="2209" y="3916"/>
                </a:lnTo>
                <a:cubicBezTo>
                  <a:pt x="3137" y="3792"/>
                  <a:pt x="3867" y="3056"/>
                  <a:pt x="3891" y="2169"/>
                </a:cubicBezTo>
                <a:lnTo>
                  <a:pt x="3891" y="529"/>
                </a:lnTo>
                <a:cubicBezTo>
                  <a:pt x="3891" y="376"/>
                  <a:pt x="3765" y="251"/>
                  <a:pt x="3612" y="251"/>
                </a:cubicBezTo>
                <a:lnTo>
                  <a:pt x="2971" y="251"/>
                </a:lnTo>
                <a:cubicBezTo>
                  <a:pt x="2956" y="111"/>
                  <a:pt x="2837" y="0"/>
                  <a:pt x="2695" y="0"/>
                </a:cubicBezTo>
                <a:cubicBezTo>
                  <a:pt x="2541" y="0"/>
                  <a:pt x="2416" y="125"/>
                  <a:pt x="2416" y="279"/>
                </a:cubicBezTo>
                <a:lnTo>
                  <a:pt x="2416" y="779"/>
                </a:lnTo>
                <a:cubicBezTo>
                  <a:pt x="2416" y="932"/>
                  <a:pt x="2541" y="1057"/>
                  <a:pt x="2695" y="1057"/>
                </a:cubicBezTo>
                <a:cubicBezTo>
                  <a:pt x="2839" y="1057"/>
                  <a:pt x="2945" y="947"/>
                  <a:pt x="2969" y="807"/>
                </a:cubicBezTo>
                <a:lnTo>
                  <a:pt x="3335" y="807"/>
                </a:lnTo>
                <a:lnTo>
                  <a:pt x="3335" y="2169"/>
                </a:lnTo>
                <a:cubicBezTo>
                  <a:pt x="3335" y="2836"/>
                  <a:pt x="2709" y="3379"/>
                  <a:pt x="1944" y="3379"/>
                </a:cubicBezTo>
                <a:cubicBezTo>
                  <a:pt x="1180" y="3379"/>
                  <a:pt x="553" y="2836"/>
                  <a:pt x="553" y="2169"/>
                </a:cubicBezTo>
                <a:lnTo>
                  <a:pt x="553" y="807"/>
                </a:lnTo>
                <a:lnTo>
                  <a:pt x="903" y="807"/>
                </a:lnTo>
                <a:cubicBezTo>
                  <a:pt x="917" y="947"/>
                  <a:pt x="1036" y="1057"/>
                  <a:pt x="1179" y="1057"/>
                </a:cubicBezTo>
                <a:cubicBezTo>
                  <a:pt x="1332" y="1057"/>
                  <a:pt x="1443" y="932"/>
                  <a:pt x="1457" y="779"/>
                </a:cubicBezTo>
                <a:lnTo>
                  <a:pt x="1457" y="279"/>
                </a:lnTo>
                <a:cubicBezTo>
                  <a:pt x="1457" y="125"/>
                  <a:pt x="1332" y="0"/>
                  <a:pt x="1179" y="0"/>
                </a:cubicBezTo>
                <a:cubicBezTo>
                  <a:pt x="1035" y="0"/>
                  <a:pt x="916" y="111"/>
                  <a:pt x="903" y="251"/>
                </a:cubicBezTo>
                <a:lnTo>
                  <a:pt x="276" y="251"/>
                </a:lnTo>
                <a:cubicBezTo>
                  <a:pt x="125" y="251"/>
                  <a:pt x="0" y="376"/>
                  <a:pt x="0" y="528"/>
                </a:cubicBezTo>
                <a:lnTo>
                  <a:pt x="0" y="2168"/>
                </a:lnTo>
                <a:cubicBezTo>
                  <a:pt x="0" y="3055"/>
                  <a:pt x="716" y="3792"/>
                  <a:pt x="1655" y="3915"/>
                </a:cubicBezTo>
                <a:lnTo>
                  <a:pt x="1655" y="4532"/>
                </a:lnTo>
                <a:cubicBezTo>
                  <a:pt x="1655" y="5408"/>
                  <a:pt x="2377" y="6131"/>
                  <a:pt x="3253" y="6131"/>
                </a:cubicBezTo>
                <a:cubicBezTo>
                  <a:pt x="4143" y="6131"/>
                  <a:pt x="4852" y="5421"/>
                  <a:pt x="4880" y="4532"/>
                </a:cubicBezTo>
                <a:lnTo>
                  <a:pt x="4880" y="2780"/>
                </a:lnTo>
                <a:cubicBezTo>
                  <a:pt x="4880" y="2572"/>
                  <a:pt x="5047" y="2405"/>
                  <a:pt x="5255" y="2405"/>
                </a:cubicBezTo>
                <a:cubicBezTo>
                  <a:pt x="5463" y="2405"/>
                  <a:pt x="5629" y="2572"/>
                  <a:pt x="5629" y="2780"/>
                </a:cubicBezTo>
                <a:lnTo>
                  <a:pt x="5629" y="3465"/>
                </a:lnTo>
                <a:cubicBezTo>
                  <a:pt x="5409" y="3568"/>
                  <a:pt x="5255" y="3792"/>
                  <a:pt x="5255" y="4045"/>
                </a:cubicBezTo>
                <a:cubicBezTo>
                  <a:pt x="5255" y="4393"/>
                  <a:pt x="5533" y="4685"/>
                  <a:pt x="5895" y="4685"/>
                </a:cubicBezTo>
                <a:cubicBezTo>
                  <a:pt x="6243" y="4685"/>
                  <a:pt x="6535" y="4407"/>
                  <a:pt x="6535" y="4045"/>
                </a:cubicBezTo>
                <a:cubicBezTo>
                  <a:pt x="6533" y="3800"/>
                  <a:pt x="6395" y="3583"/>
                  <a:pt x="6185" y="3476"/>
                </a:cubicBezTo>
                <a:close/>
                <a:moveTo>
                  <a:pt x="5893" y="4143"/>
                </a:moveTo>
                <a:cubicBezTo>
                  <a:pt x="5837" y="4143"/>
                  <a:pt x="5796" y="4101"/>
                  <a:pt x="5796" y="4045"/>
                </a:cubicBezTo>
                <a:cubicBezTo>
                  <a:pt x="5796" y="3989"/>
                  <a:pt x="5837" y="3948"/>
                  <a:pt x="5893" y="3948"/>
                </a:cubicBezTo>
                <a:cubicBezTo>
                  <a:pt x="5949" y="3948"/>
                  <a:pt x="5991" y="4004"/>
                  <a:pt x="5991" y="4045"/>
                </a:cubicBezTo>
                <a:cubicBezTo>
                  <a:pt x="5991" y="4101"/>
                  <a:pt x="5949" y="4143"/>
                  <a:pt x="5893" y="4143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4" name="矩形 3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59658" y="525407"/>
            <a:ext cx="4088592" cy="633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 anchor="ctr">
            <a:normAutofit lnSpcReduction="10000"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lvl="0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zh-CN" altLang="en-US" b="1" spc="15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Impact" panose="020B0806030902050204" pitchFamily="34" charset="0"/>
              </a:rPr>
              <a:t>痛点分析</a:t>
            </a:r>
            <a:endParaRPr lang="zh-CN" altLang="en-US" b="1" spc="15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Impact" panose="020B0806030902050204" pitchFamily="34" charset="0"/>
            </a:endParaRPr>
          </a:p>
        </p:txBody>
      </p:sp>
      <p:sp>
        <p:nvSpPr>
          <p:cNvPr id="65" name="文本框 37"/>
          <p:cNvSpPr txBox="1"/>
          <p:nvPr>
            <p:custDataLst>
              <p:tags r:id="rId21"/>
            </p:custDataLst>
          </p:nvPr>
        </p:nvSpPr>
        <p:spPr>
          <a:xfrm>
            <a:off x="959658" y="1150836"/>
            <a:ext cx="4088592" cy="362784"/>
          </a:xfrm>
          <a:prstGeom prst="rect">
            <a:avLst/>
          </a:prstGeom>
          <a:noFill/>
        </p:spPr>
        <p:txBody>
          <a:bodyPr wrap="square" lIns="91431" tIns="45716" rIns="91431" bIns="45716" rtlCol="0" anchor="ctr">
            <a:normAutofit lnSpcReduction="10000"/>
          </a:bodyPr>
          <a:lstStyle/>
          <a:p>
            <a:pPr lvl="0">
              <a:lnSpc>
                <a:spcPct val="120000"/>
              </a:lnSpc>
              <a:defRPr/>
            </a:pPr>
            <a:r>
              <a:rPr lang="en-US" altLang="zh-CN" sz="160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Project background</a:t>
            </a:r>
            <a:endParaRPr lang="en-US" altLang="zh-CN" sz="160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62" name="矩形 61"/>
          <p:cNvSpPr/>
          <p:nvPr>
            <p:custDataLst>
              <p:tags r:id="rId22"/>
            </p:custDataLst>
          </p:nvPr>
        </p:nvSpPr>
        <p:spPr>
          <a:xfrm>
            <a:off x="0" y="788325"/>
            <a:ext cx="102947" cy="474017"/>
          </a:xfrm>
          <a:prstGeom prst="rect">
            <a:avLst/>
          </a:prstGeom>
          <a:solidFill>
            <a:srgbClr val="3498DB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63" name="流程图: 延期 62"/>
          <p:cNvSpPr/>
          <p:nvPr>
            <p:custDataLst>
              <p:tags r:id="rId23"/>
            </p:custDataLst>
          </p:nvPr>
        </p:nvSpPr>
        <p:spPr>
          <a:xfrm>
            <a:off x="176945" y="776684"/>
            <a:ext cx="483852" cy="474017"/>
          </a:xfrm>
          <a:prstGeom prst="flowChartDelay">
            <a:avLst/>
          </a:prstGeom>
          <a:solidFill>
            <a:srgbClr val="9BBB59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</p:spTree>
    <p:custDataLst>
      <p:tags r:id="rId2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62.xml><?xml version="1.0" encoding="utf-8"?>
<p:tagLst xmlns:p="http://schemas.openxmlformats.org/presentationml/2006/main">
  <p:tag name="KSO_WM_TEMPLATE_CATEGORY" val="diagram"/>
  <p:tag name="KSO_WM_TEMPLATE_INDEX" val="160511"/>
  <p:tag name="KSO_WM_TAG_VERSION" val="1.0"/>
  <p:tag name="KSO_WM_BEAUTIFY_FLAG" val="#wm#"/>
  <p:tag name="KSO_WM_UNIT_ID" val="diagram160511_2*l_i*1_1"/>
  <p:tag name="KSO_WM_UNIT_TYPE" val="l_i"/>
  <p:tag name="KSO_WM_UNIT_INDEX" val="1_1"/>
  <p:tag name="KSO_WM_UNIT_CLEAR" val="1"/>
  <p:tag name="KSO_WM_UNIT_LAYERLEVEL" val="1_1"/>
  <p:tag name="KSO_WM_DIAGRAM_GROUP_CODE" val="l1-1"/>
  <p:tag name="KSO_WM_UNIT_FILL_FORE_SCHEMECOLOR_INDEX" val="5"/>
  <p:tag name="KSO_WM_UNIT_FILL_TYPE" val="1"/>
  <p:tag name="KSO_WM_UNIT_TEXT_FILL_FORE_SCHEMECOLOR_INDEX" val="5"/>
  <p:tag name="KSO_WM_UNIT_TEXT_FILL_TYPE" val="1"/>
  <p:tag name="KSO_WM_UNIT_USESOURCEFORMAT_APPLY" val="1"/>
  <p:tag name="KSO_WM_UNIT_DIAGRAM_SCHEMECOLOR_ID" val="1"/>
  <p:tag name="KSO_WM_SLIDE_ANIMATION_ID" val="3110599"/>
</p:tagLst>
</file>

<file path=ppt/tags/tag63.xml><?xml version="1.0" encoding="utf-8"?>
<p:tagLst xmlns:p="http://schemas.openxmlformats.org/presentationml/2006/main">
  <p:tag name="KSO_WM_TEMPLATE_CATEGORY" val="diagram"/>
  <p:tag name="KSO_WM_TEMPLATE_INDEX" val="160511"/>
  <p:tag name="KSO_WM_TAG_VERSION" val="1.0"/>
  <p:tag name="KSO_WM_BEAUTIFY_FLAG" val="#wm#"/>
  <p:tag name="KSO_WM_UNIT_ID" val="diagram160511_2*l_h_f*1_1_1"/>
  <p:tag name="KSO_WM_UNIT_TYPE" val="l_h_f"/>
  <p:tag name="KSO_WM_UNIT_INDEX" val="1_1_1"/>
  <p:tag name="KSO_WM_UNIT_CLEAR" val="1"/>
  <p:tag name="KSO_WM_UNIT_LAYERLEVEL" val="1_1_1"/>
  <p:tag name="KSO_WM_UNIT_VALUE" val="116"/>
  <p:tag name="KSO_WM_UNIT_HIGHLIGHT" val="0"/>
  <p:tag name="KSO_WM_UNIT_COMPATIBLE" val="0"/>
  <p:tag name="KSO_WM_UNIT_PRESET_TEXT_INDEX" val="4"/>
  <p:tag name="KSO_WM_UNIT_PRESET_TEXT_LEN" val="120"/>
  <p:tag name="KSO_WM_DIAGRAM_GROUP_CODE" val="l1-1"/>
  <p:tag name="KSO_WM_UNIT_TEXT_FILL_FORE_SCHEMECOLOR_INDEX" val="5"/>
  <p:tag name="KSO_WM_UNIT_TEXT_FILL_TYPE" val="1"/>
  <p:tag name="KSO_WM_UNIT_USESOURCEFORMAT_APPLY" val="1"/>
  <p:tag name="KSO_WM_UNIT_DIAGRAM_SCHEMECOLOR_ID" val="1"/>
  <p:tag name="KSO_WM_SLIDE_ANIMATION_ID" val="3110599"/>
</p:tagLst>
</file>

<file path=ppt/tags/tag64.xml><?xml version="1.0" encoding="utf-8"?>
<p:tagLst xmlns:p="http://schemas.openxmlformats.org/presentationml/2006/main">
  <p:tag name="KSO_WM_TEMPLATE_CATEGORY" val="diagram"/>
  <p:tag name="KSO_WM_TEMPLATE_INDEX" val="160511"/>
  <p:tag name="KSO_WM_TAG_VERSION" val="1.0"/>
  <p:tag name="KSO_WM_BEAUTIFY_FLAG" val="#wm#"/>
  <p:tag name="KSO_WM_UNIT_ID" val="diagram160511_2*l_i*1_2"/>
  <p:tag name="KSO_WM_UNIT_TYPE" val="l_i"/>
  <p:tag name="KSO_WM_UNIT_INDEX" val="1_2"/>
  <p:tag name="KSO_WM_UNIT_CLEAR" val="1"/>
  <p:tag name="KSO_WM_UNIT_LAYERLEVEL" val="1_1"/>
  <p:tag name="KSO_WM_DIAGRAM_GROUP_CODE" val="l1-1"/>
  <p:tag name="KSO_WM_UNIT_FILL_FORE_SCHEMECOLOR_INDEX" val="5"/>
  <p:tag name="KSO_WM_UNIT_FILL_TYPE" val="1"/>
  <p:tag name="KSO_WM_UNIT_TEXT_FILL_FORE_SCHEMECOLOR_INDEX" val="5"/>
  <p:tag name="KSO_WM_UNIT_TEXT_FILL_TYPE" val="1"/>
  <p:tag name="KSO_WM_UNIT_USESOURCEFORMAT_APPLY" val="1"/>
  <p:tag name="KSO_WM_UNIT_DIAGRAM_SCHEMECOLOR_ID" val="1"/>
  <p:tag name="KSO_WM_SLIDE_ANIMATION_ID" val="3110599"/>
</p:tagLst>
</file>

<file path=ppt/tags/tag65.xml><?xml version="1.0" encoding="utf-8"?>
<p:tagLst xmlns:p="http://schemas.openxmlformats.org/presentationml/2006/main">
  <p:tag name="KSO_WM_TEMPLATE_CATEGORY" val="diagram"/>
  <p:tag name="KSO_WM_TEMPLATE_INDEX" val="160511"/>
  <p:tag name="KSO_WM_TAG_VERSION" val="1.0"/>
  <p:tag name="KSO_WM_BEAUTIFY_FLAG" val="#wm#"/>
  <p:tag name="KSO_WM_UNIT_ID" val="diagram160511_2*l_h_f*1_2_1"/>
  <p:tag name="KSO_WM_UNIT_TYPE" val="l_h_f"/>
  <p:tag name="KSO_WM_UNIT_INDEX" val="1_2_1"/>
  <p:tag name="KSO_WM_UNIT_CLEAR" val="1"/>
  <p:tag name="KSO_WM_UNIT_LAYERLEVEL" val="1_1_1"/>
  <p:tag name="KSO_WM_UNIT_VALUE" val="116"/>
  <p:tag name="KSO_WM_UNIT_HIGHLIGHT" val="0"/>
  <p:tag name="KSO_WM_UNIT_COMPATIBLE" val="0"/>
  <p:tag name="KSO_WM_UNIT_PRESET_TEXT_INDEX" val="4"/>
  <p:tag name="KSO_WM_UNIT_PRESET_TEXT_LEN" val="120"/>
  <p:tag name="KSO_WM_DIAGRAM_GROUP_CODE" val="l1-1"/>
  <p:tag name="KSO_WM_UNIT_TEXT_FILL_FORE_SCHEMECOLOR_INDEX" val="5"/>
  <p:tag name="KSO_WM_UNIT_TEXT_FILL_TYPE" val="1"/>
  <p:tag name="KSO_WM_UNIT_USESOURCEFORMAT_APPLY" val="1"/>
  <p:tag name="KSO_WM_UNIT_DIAGRAM_SCHEMECOLOR_ID" val="1"/>
  <p:tag name="KSO_WM_SLIDE_ANIMATION_ID" val="3110599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LIDE_ITEM_CNT" val="2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176549_1*i*0"/>
  <p:tag name="KSO_WM_TEMPLATE_CATEGORY" val="diagram"/>
  <p:tag name="KSO_WM_TEMPLATE_INDEX" val="20176549"/>
  <p:tag name="KSO_WM_UNIT_INDEX" val="0"/>
</p:tagLst>
</file>

<file path=ppt/tags/tag7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549"/>
  <p:tag name="KSO_WM_UNIT_TYPE" val="l_h_i"/>
  <p:tag name="KSO_WM_UNIT_INDEX" val="1_1_1"/>
  <p:tag name="KSO_WM_UNIT_ID" val="diagram20176549_1*l_h_i*1_1_1"/>
  <p:tag name="KSO_WM_UNIT_LAYERLEVEL" val="1_1_1"/>
  <p:tag name="KSO_WM_DIAGRAM_GROUP_CODE" val="l1-1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1"/>
</p:tagLst>
</file>

<file path=ppt/tags/tag7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549"/>
  <p:tag name="KSO_WM_UNIT_TYPE" val="l_h_i"/>
  <p:tag name="KSO_WM_UNIT_INDEX" val="1_1_2"/>
  <p:tag name="KSO_WM_UNIT_ID" val="diagram20176549_1*l_h_i*1_1_2"/>
  <p:tag name="KSO_WM_UNIT_LAYERLEVEL" val="1_1_1"/>
  <p:tag name="KSO_WM_DIAGRAM_GROUP_CODE" val="l1-1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1"/>
</p:tagLst>
</file>

<file path=ppt/tags/tag7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549"/>
  <p:tag name="KSO_WM_UNIT_TYPE" val="l_h_i"/>
  <p:tag name="KSO_WM_UNIT_INDEX" val="1_1_3"/>
  <p:tag name="KSO_WM_UNIT_ID" val="diagram20176549_1*l_h_i*1_1_3"/>
  <p:tag name="KSO_WM_UNIT_LAYERLEVEL" val="1_1_1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7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176549_1*i*7"/>
  <p:tag name="KSO_WM_TEMPLATE_CATEGORY" val="diagram"/>
  <p:tag name="KSO_WM_TEMPLATE_INDEX" val="20176549"/>
  <p:tag name="KSO_WM_UNIT_INDEX" val="7"/>
</p:tagLst>
</file>

<file path=ppt/tags/tag7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549"/>
  <p:tag name="KSO_WM_UNIT_TYPE" val="l_h_i"/>
  <p:tag name="KSO_WM_UNIT_INDEX" val="1_1_4"/>
  <p:tag name="KSO_WM_UNIT_ID" val="diagram20176549_1*l_h_i*1_1_4"/>
  <p:tag name="KSO_WM_UNIT_LAYERLEVEL" val="1_1_1"/>
  <p:tag name="KSO_WM_DIAGRAM_GROUP_CODE" val="l1-1"/>
  <p:tag name="KSO_WM_UNIT_FILL_FORE_SCHEMECOLOR_INDEX" val="5"/>
  <p:tag name="KSO_WM_UNIT_FILL_TYPE" val="1"/>
  <p:tag name="KSO_WM_UNIT_USESOURCEFORMAT_APPLY" val="1"/>
</p:tagLst>
</file>

<file path=ppt/tags/tag7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549"/>
  <p:tag name="KSO_WM_UNIT_TYPE" val="l_h_f"/>
  <p:tag name="KSO_WM_UNIT_INDEX" val="1_1_1"/>
  <p:tag name="KSO_WM_UNIT_ID" val="diagram20176549_1*l_h_f*1_1_1"/>
  <p:tag name="KSO_WM_UNIT_LAYERLEVEL" val="1_1_1"/>
  <p:tag name="KSO_WM_UNIT_VALUE" val="22"/>
  <p:tag name="KSO_WM_UNIT_HIGHLIGHT" val="0"/>
  <p:tag name="KSO_WM_UNIT_COMPATIBLE" val="0"/>
  <p:tag name="KSO_WM_UNIT_CLEAR" val="0"/>
  <p:tag name="KSO_WM_UNIT_PRESET_TEXT_INDEX" val="4"/>
  <p:tag name="KSO_WM_UNIT_PRESET_TEXT_LEN" val="57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7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549"/>
  <p:tag name="KSO_WM_UNIT_TYPE" val="l_h_a"/>
  <p:tag name="KSO_WM_UNIT_INDEX" val="1_1_1"/>
  <p:tag name="KSO_WM_UNIT_ID" val="diagram20176549_1*l_h_a*1_1_1"/>
  <p:tag name="KSO_WM_UNIT_LAYERLEVEL" val="1_1_1"/>
  <p:tag name="KSO_WM_UNIT_VALUE" val="6"/>
  <p:tag name="KSO_WM_UNIT_HIGHLIGHT" val="0"/>
  <p:tag name="KSO_WM_UNIT_COMPATIBLE" val="0"/>
  <p:tag name="KSO_WM_UNIT_CLEAR" val="0"/>
  <p:tag name="KSO_WM_UNIT_PRESET_TEXT_INDEX" val="3"/>
  <p:tag name="KSO_WM_UNIT_PRESET_TEXT_LEN" val="11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77.xml><?xml version="1.0" encoding="utf-8"?>
<p:tagLst xmlns:p="http://schemas.openxmlformats.org/presentationml/2006/main">
  <p:tag name="KSO_WM_BEAUTIFY_FLAG" val="#wm#"/>
  <p:tag name="KSO_WM_TEMPLATE_CATEGORY" val="diagram"/>
  <p:tag name="KSO_WM_TEMPLATE_INDEX" val="20200481"/>
  <p:tag name="KSO_WM_SLIDE_ID" val="diagram20200481_1"/>
  <p:tag name="KSO_WM_TEMPLATE_SUBCATEGORY" val="0"/>
  <p:tag name="KSO_WM_SLIDE_TYPE" val="text"/>
  <p:tag name="KSO_WM_SLIDE_SUBTYPE" val="pureTxt"/>
  <p:tag name="KSO_WM_SLIDE_ITEM_CNT" val="1"/>
  <p:tag name="KSO_WM_SLIDE_INDEX" val="1"/>
  <p:tag name="KSO_WM_UNIT_SHOW_EDIT_AREA_INDICATION" val="1"/>
  <p:tag name="KSO_WM_SLIDE_SIZE" val="420*274"/>
  <p:tag name="KSO_WM_SLIDE_POSITION" val="269*132"/>
  <p:tag name="KSO_WM_TAG_VERSION" val="1.0"/>
  <p:tag name="KSO_WM_SLIDE_LAYOUT" val="a_f"/>
  <p:tag name="KSO_WM_SLIDE_LAYOUT_CNT" val="1_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3"/>
  <p:tag name="KSO_WM_UNIT_ID" val="diagram20198941_3*i*3"/>
  <p:tag name="KSO_WM_TEMPLATE_CATEGORY" val="diagram"/>
  <p:tag name="KSO_WM_TEMPLATE_INDEX" val="20198941"/>
  <p:tag name="KSO_WM_UNIT_LAYERLEVEL" val="1"/>
  <p:tag name="KSO_WM_TAG_VERSION" val="1.0"/>
  <p:tag name="KSO_WM_BEAUTIFY_FLAG" val="#wm#"/>
  <p:tag name="KSO_WM_UNIT_FILL_FORE_SCHEMECOLOR_INDEX" val="14"/>
  <p:tag name="KSO_WM_UNIT_FILL_TYPE" val="1"/>
  <p:tag name="KSO_WM_UNIT_USESOURCEFORMAT_APPLY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4"/>
  <p:tag name="KSO_WM_UNIT_ID" val="diagram20198941_3*i*4"/>
  <p:tag name="KSO_WM_TEMPLATE_CATEGORY" val="diagram"/>
  <p:tag name="KSO_WM_TEMPLATE_INDEX" val="20198941"/>
  <p:tag name="KSO_WM_UNIT_LAYERLEVEL" val="1"/>
  <p:tag name="KSO_WM_TAG_VERSION" val="1.0"/>
  <p:tag name="KSO_WM_BEAUTIFY_FLAG" val="#wm#"/>
  <p:tag name="KSO_WM_UNIT_FILL_FORE_SCHEMECOLOR_INDEX" val="14"/>
  <p:tag name="KSO_WM_UNIT_FILL_TYPE" val="1"/>
  <p:tag name="KSO_WM_UNIT_USESOURCEFORMAT_APPLY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5"/>
  <p:tag name="KSO_WM_UNIT_ID" val="diagram20198941_3*i*5"/>
  <p:tag name="KSO_WM_TEMPLATE_CATEGORY" val="diagram"/>
  <p:tag name="KSO_WM_TEMPLATE_INDEX" val="20198941"/>
  <p:tag name="KSO_WM_UNIT_LAYERLEVEL" val="1"/>
  <p:tag name="KSO_WM_TAG_VERSION" val="1.0"/>
  <p:tag name="KSO_WM_BEAUTIFY_FLAG" val="#wm#"/>
  <p:tag name="KSO_WM_UNIT_FILL_FORE_SCHEMECOLOR_INDEX" val="14"/>
  <p:tag name="KSO_WM_UNIT_FILL_TYPE" val="1"/>
  <p:tag name="KSO_WM_UNIT_USESOURCEFORMAT_APPLY" val="1"/>
</p:tagLst>
</file>

<file path=ppt/tags/tag81.xml><?xml version="1.0" encoding="utf-8"?>
<p:tagLst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198941_3*l_h_i*1_1_1"/>
  <p:tag name="KSO_WM_TEMPLATE_CATEGORY" val="diagram"/>
  <p:tag name="KSO_WM_TEMPLATE_INDEX" val="2019894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USESOURCEFORMAT_APPLY" val="1"/>
</p:tagLst>
</file>

<file path=ppt/tags/tag82.xml><?xml version="1.0" encoding="utf-8"?>
<p:tagLst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198941_3*l_h_i*1_1_2"/>
  <p:tag name="KSO_WM_TEMPLATE_CATEGORY" val="diagram"/>
  <p:tag name="KSO_WM_TEMPLATE_INDEX" val="20198941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USESOURCEFORMAT_APPLY" val="1"/>
</p:tagLst>
</file>

<file path=ppt/tags/tag83.xml><?xml version="1.0" encoding="utf-8"?>
<p:tagLst xmlns:p="http://schemas.openxmlformats.org/presentationml/2006/main">
  <p:tag name="KSO_WM_UNIT_DIAGRAM_MODELTYPE" val="stripeEnum"/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198941_3*l_h_a*1_1_1"/>
  <p:tag name="KSO_WM_TEMPLATE_CATEGORY" val="diagram"/>
  <p:tag name="KSO_WM_TEMPLATE_INDEX" val="20198941"/>
  <p:tag name="KSO_WM_UNIT_LAYERLEVEL" val="1_1_1"/>
  <p:tag name="KSO_WM_TAG_VERSION" val="1.0"/>
  <p:tag name="KSO_WM_BEAUTIFY_FLAG" val="#wm#"/>
  <p:tag name="KSO_WM_UNIT_PRESET_TEXT" val="添加标题"/>
  <p:tag name="KSO_WM_UNIT_VALUE" val="9"/>
  <p:tag name="KSO_WM_UNIT_TEXT_FILL_FORE_SCHEMECOLOR_INDEX" val="13"/>
  <p:tag name="KSO_WM_UNIT_TEXT_FILL_TYPE" val="1"/>
  <p:tag name="KSO_WM_UNIT_USESOURCEFORMAT_APPLY" val="1"/>
</p:tagLst>
</file>

<file path=ppt/tags/tag84.xml><?xml version="1.0" encoding="utf-8"?>
<p:tagLst xmlns:p="http://schemas.openxmlformats.org/presentationml/2006/main">
  <p:tag name="KSO_WM_UNIT_DIAGRAM_MODELTYPE" val="stripeEnum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198941_3*l_h_f*1_1_1"/>
  <p:tag name="KSO_WM_TEMPLATE_CATEGORY" val="diagram"/>
  <p:tag name="KSO_WM_TEMPLATE_INDEX" val="20198941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VALUE" val="55"/>
  <p:tag name="KSO_WM_UNIT_TEXT_FILL_FORE_SCHEMECOLOR_INDEX" val="13"/>
  <p:tag name="KSO_WM_UNIT_TEXT_FILL_TYPE" val="1"/>
  <p:tag name="KSO_WM_UNIT_USESOURCEFORMAT_APPLY" val="1"/>
</p:tagLst>
</file>

<file path=ppt/tags/tag85.xml><?xml version="1.0" encoding="utf-8"?>
<p:tagLst xmlns:p="http://schemas.openxmlformats.org/presentationml/2006/main">
  <p:tag name="KSO_WM_UNIT_DIAGRAM_MODELTYPE" val="stripeEnum"/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198941_3*l_h_a*1_2_1"/>
  <p:tag name="KSO_WM_TEMPLATE_CATEGORY" val="diagram"/>
  <p:tag name="KSO_WM_TEMPLATE_INDEX" val="20198941"/>
  <p:tag name="KSO_WM_UNIT_LAYERLEVEL" val="1_1_1"/>
  <p:tag name="KSO_WM_TAG_VERSION" val="1.0"/>
  <p:tag name="KSO_WM_BEAUTIFY_FLAG" val="#wm#"/>
  <p:tag name="KSO_WM_UNIT_PRESET_TEXT" val="添加标题"/>
  <p:tag name="KSO_WM_UNIT_VALUE" val="9"/>
  <p:tag name="KSO_WM_UNIT_TEXT_FILL_FORE_SCHEMECOLOR_INDEX" val="13"/>
  <p:tag name="KSO_WM_UNIT_TEXT_FILL_TYPE" val="1"/>
  <p:tag name="KSO_WM_UNIT_USESOURCEFORMAT_APPLY" val="1"/>
</p:tagLst>
</file>

<file path=ppt/tags/tag86.xml><?xml version="1.0" encoding="utf-8"?>
<p:tagLst xmlns:p="http://schemas.openxmlformats.org/presentationml/2006/main">
  <p:tag name="KSO_WM_UNIT_DIAGRAM_MODELTYPE" val="stripeEnum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198941_3*l_h_f*1_2_1"/>
  <p:tag name="KSO_WM_TEMPLATE_CATEGORY" val="diagram"/>
  <p:tag name="KSO_WM_TEMPLATE_INDEX" val="20198941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VALUE" val="55"/>
  <p:tag name="KSO_WM_UNIT_TEXT_FILL_FORE_SCHEMECOLOR_INDEX" val="13"/>
  <p:tag name="KSO_WM_UNIT_TEXT_FILL_TYPE" val="1"/>
  <p:tag name="KSO_WM_UNIT_USESOURCEFORMAT_APPLY" val="1"/>
</p:tagLst>
</file>

<file path=ppt/tags/tag87.xml><?xml version="1.0" encoding="utf-8"?>
<p:tagLst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198941_3*l_h_i*1_2_1"/>
  <p:tag name="KSO_WM_TEMPLATE_CATEGORY" val="diagram"/>
  <p:tag name="KSO_WM_TEMPLATE_INDEX" val="20198941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USESOURCEFORMAT_APPLY" val="1"/>
</p:tagLst>
</file>

<file path=ppt/tags/tag88.xml><?xml version="1.0" encoding="utf-8"?>
<p:tagLst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198941_3*l_h_i*1_2_2"/>
  <p:tag name="KSO_WM_TEMPLATE_CATEGORY" val="diagram"/>
  <p:tag name="KSO_WM_TEMPLATE_INDEX" val="20198941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USESOURCEFORMAT_APPLY" val="1"/>
</p:tagLst>
</file>

<file path=ppt/tags/tag89.xml><?xml version="1.0" encoding="utf-8"?>
<p:tagLst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198941_3*l_h_i*1_3_1"/>
  <p:tag name="KSO_WM_TEMPLATE_CATEGORY" val="diagram"/>
  <p:tag name="KSO_WM_TEMPLATE_INDEX" val="20198941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USESOURCEFORMAT_APPLY" val="1"/>
</p:tagLst>
</file>

<file path=ppt/tags/tag90.xml><?xml version="1.0" encoding="utf-8"?>
<p:tagLst xmlns:p="http://schemas.openxmlformats.org/presentationml/2006/main">
  <p:tag name="KSO_WM_UNIT_DIAGRAM_MODELTYPE" val="stripeEnum"/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198941_3*l_h_a*1_3_1"/>
  <p:tag name="KSO_WM_TEMPLATE_CATEGORY" val="diagram"/>
  <p:tag name="KSO_WM_TEMPLATE_INDEX" val="20198941"/>
  <p:tag name="KSO_WM_UNIT_LAYERLEVEL" val="1_1_1"/>
  <p:tag name="KSO_WM_TAG_VERSION" val="1.0"/>
  <p:tag name="KSO_WM_BEAUTIFY_FLAG" val="#wm#"/>
  <p:tag name="KSO_WM_UNIT_PRESET_TEXT" val="添加标题"/>
  <p:tag name="KSO_WM_UNIT_VALUE" val="9"/>
  <p:tag name="KSO_WM_UNIT_TEXT_FILL_FORE_SCHEMECOLOR_INDEX" val="13"/>
  <p:tag name="KSO_WM_UNIT_TEXT_FILL_TYPE" val="1"/>
  <p:tag name="KSO_WM_UNIT_USESOURCEFORMAT_APPLY" val="1"/>
</p:tagLst>
</file>

<file path=ppt/tags/tag91.xml><?xml version="1.0" encoding="utf-8"?>
<p:tagLst xmlns:p="http://schemas.openxmlformats.org/presentationml/2006/main">
  <p:tag name="KSO_WM_UNIT_DIAGRAM_MODELTYPE" val="stripeEnum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198941_3*l_h_f*1_3_1"/>
  <p:tag name="KSO_WM_TEMPLATE_CATEGORY" val="diagram"/>
  <p:tag name="KSO_WM_TEMPLATE_INDEX" val="20198941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VALUE" val="55"/>
  <p:tag name="KSO_WM_UNIT_TEXT_FILL_FORE_SCHEMECOLOR_INDEX" val="13"/>
  <p:tag name="KSO_WM_UNIT_TEXT_FILL_TYPE" val="1"/>
  <p:tag name="KSO_WM_UNIT_USESOURCEFORMAT_APPLY" val="1"/>
</p:tagLst>
</file>

<file path=ppt/tags/tag92.xml><?xml version="1.0" encoding="utf-8"?>
<p:tagLst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198941_3*l_h_i*1_3_2"/>
  <p:tag name="KSO_WM_TEMPLATE_CATEGORY" val="diagram"/>
  <p:tag name="KSO_WM_TEMPLATE_INDEX" val="20198941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USESOURCEFORMAT_APPLY" val="1"/>
</p:tagLst>
</file>

<file path=ppt/tags/tag93.xml><?xml version="1.0" encoding="utf-8"?>
<p:tagLst xmlns:p="http://schemas.openxmlformats.org/presentationml/2006/main">
  <p:tag name="KSO_WM_UNIT_DIAGRAM_MODELTYPE" val="stripeEnum"/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198941_3*l_h_a*1_4_1"/>
  <p:tag name="KSO_WM_TEMPLATE_CATEGORY" val="diagram"/>
  <p:tag name="KSO_WM_TEMPLATE_INDEX" val="20198941"/>
  <p:tag name="KSO_WM_UNIT_LAYERLEVEL" val="1_1_1"/>
  <p:tag name="KSO_WM_TAG_VERSION" val="1.0"/>
  <p:tag name="KSO_WM_BEAUTIFY_FLAG" val="#wm#"/>
  <p:tag name="KSO_WM_UNIT_PRESET_TEXT" val="添加标题"/>
  <p:tag name="KSO_WM_UNIT_VALUE" val="9"/>
  <p:tag name="KSO_WM_UNIT_TEXT_FILL_FORE_SCHEMECOLOR_INDEX" val="13"/>
  <p:tag name="KSO_WM_UNIT_TEXT_FILL_TYPE" val="1"/>
  <p:tag name="KSO_WM_UNIT_USESOURCEFORMAT_APPLY" val="1"/>
</p:tagLst>
</file>

<file path=ppt/tags/tag94.xml><?xml version="1.0" encoding="utf-8"?>
<p:tagLst xmlns:p="http://schemas.openxmlformats.org/presentationml/2006/main">
  <p:tag name="KSO_WM_UNIT_DIAGRAM_MODELTYPE" val="stripeEnum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198941_3*l_h_f*1_4_1"/>
  <p:tag name="KSO_WM_TEMPLATE_CATEGORY" val="diagram"/>
  <p:tag name="KSO_WM_TEMPLATE_INDEX" val="20198941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VALUE" val="66"/>
  <p:tag name="KSO_WM_UNIT_TEXT_FILL_FORE_SCHEMECOLOR_INDEX" val="13"/>
  <p:tag name="KSO_WM_UNIT_TEXT_FILL_TYPE" val="1"/>
  <p:tag name="KSO_WM_UNIT_USESOURCEFORMAT_APPLY" val="1"/>
</p:tagLst>
</file>

<file path=ppt/tags/tag95.xml><?xml version="1.0" encoding="utf-8"?>
<p:tagLst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198941_3*l_h_i*1_4_1"/>
  <p:tag name="KSO_WM_TEMPLATE_CATEGORY" val="diagram"/>
  <p:tag name="KSO_WM_TEMPLATE_INDEX" val="20198941"/>
  <p:tag name="KSO_WM_UNIT_LAYERLEVEL" val="1_1_1"/>
  <p:tag name="KSO_WM_TAG_VERSION" val="1.0"/>
  <p:tag name="KSO_WM_BEAUTIFY_FLAG" val="#wm#"/>
  <p:tag name="KSO_WM_UNIT_FILL_FORE_SCHEMECOLOR_INDEX" val="9"/>
  <p:tag name="KSO_WM_UNIT_FILL_TYPE" val="1"/>
  <p:tag name="KSO_WM_UNIT_USESOURCEFORMAT_APPLY" val="1"/>
</p:tagLst>
</file>

<file path=ppt/tags/tag96.xml><?xml version="1.0" encoding="utf-8"?>
<p:tagLst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198941_3*l_h_i*1_4_2"/>
  <p:tag name="KSO_WM_TEMPLATE_CATEGORY" val="diagram"/>
  <p:tag name="KSO_WM_TEMPLATE_INDEX" val="20198941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USESOURCEFORMAT_APPLY" val="1"/>
</p:tagLst>
</file>

<file path=ppt/tags/tag97.xml><?xml version="1.0" encoding="utf-8"?>
<p:tagLst xmlns:p="http://schemas.openxmlformats.org/presentationml/2006/main">
  <p:tag name="KSO_WM_UNIT_ISCONTENTSTITLE" val="0"/>
  <p:tag name="KSO_WM_UNIT_NOCLEAR" val="0"/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198941_3*a*1"/>
  <p:tag name="KSO_WM_TEMPLATE_CATEGORY" val="diagram"/>
  <p:tag name="KSO_WM_TEMPLATE_INDEX" val="20198941"/>
  <p:tag name="KSO_WM_UNIT_LAYERLEVEL" val="1"/>
  <p:tag name="KSO_WM_TAG_VERSION" val="1.0"/>
  <p:tag name="KSO_WM_BEAUTIFY_FLAG" val="#wm#"/>
  <p:tag name="KSO_WM_UNIT_PRESET_TEXT" val="痛点分析"/>
  <p:tag name="KSO_WM_UNIT_TEXT_FILL_FORE_SCHEMECOLOR_INDEX" val="13"/>
  <p:tag name="KSO_WM_UNIT_TEXT_FILL_TYPE" val="1"/>
  <p:tag name="KSO_WM_UNIT_USESOURCEFORMAT_APPLY" val="1"/>
</p:tagLst>
</file>

<file path=ppt/tags/tag9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f"/>
  <p:tag name="KSO_WM_UNIT_INDEX" val="1"/>
  <p:tag name="KSO_WM_UNIT_ID" val="diagram20198941_3*f*1"/>
  <p:tag name="KSO_WM_TEMPLATE_CATEGORY" val="diagram"/>
  <p:tag name="KSO_WM_TEMPLATE_INDEX" val="20198941"/>
  <p:tag name="KSO_WM_UNIT_LAYERLEVEL" val="1"/>
  <p:tag name="KSO_WM_TAG_VERSION" val="1.0"/>
  <p:tag name="KSO_WM_BEAUTIFY_FLAG" val="#wm#"/>
  <p:tag name="KSO_WM_UNIT_PRESET_TEXT" val="Project background"/>
  <p:tag name="KSO_WM_UNIT_TEXT_FILL_FORE_SCHEMECOLOR_INDEX" val="13"/>
  <p:tag name="KSO_WM_UNIT_TEXT_FILL_TYPE" val="1"/>
  <p:tag name="KSO_WM_UNIT_USESOURCEFORMAT_APPLY" val="1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diagram20198941_3*i*1"/>
  <p:tag name="KSO_WM_TEMPLATE_CATEGORY" val="diagram"/>
  <p:tag name="KSO_WM_TEMPLATE_INDEX" val="20198941"/>
  <p:tag name="KSO_WM_UNIT_LAYERLEVEL" val="1"/>
  <p:tag name="KSO_WM_TAG_VERSION" val="1.0"/>
  <p:tag name="KSO_WM_BEAUTIFY_FLAG" val="#wm#"/>
  <p:tag name="KSO_WM_UNIT_FILL_FORE_SCHEMECOLOR_INDEX" val="6"/>
  <p:tag name="KSO_WM_UNIT_FILL_TYPE" val="1"/>
  <p:tag name="KSO_WM_UNIT_USESOURCEFORMAT_APPLY" val="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diagram20198941_3*i*2"/>
  <p:tag name="KSO_WM_TEMPLATE_CATEGORY" val="diagram"/>
  <p:tag name="KSO_WM_TEMPLATE_INDEX" val="20198941"/>
  <p:tag name="KSO_WM_UNIT_LAYERLEVEL" val="1"/>
  <p:tag name="KSO_WM_TAG_VERSION" val="1.0"/>
  <p:tag name="KSO_WM_BEAUTIFY_FLAG" val="#wm#"/>
  <p:tag name="KSO_WM_UNIT_FILL_FORE_SCHEMECOLOR_INDEX" val="9"/>
  <p:tag name="KSO_WM_UNIT_FILL_TYPE" val="1"/>
  <p:tag name="KSO_WM_UNIT_USESOURCEFORMAT_APPLY" val="1"/>
</p:tagLst>
</file>

<file path=ppt/tags/tag101.xml><?xml version="1.0" encoding="utf-8"?>
<p:tagLst xmlns:p="http://schemas.openxmlformats.org/presentationml/2006/main">
  <p:tag name="KSO_WM_BEAUTIFY_FLAG" val="#wm#"/>
  <p:tag name="KSO_WM_TEMPLATE_CATEGORY" val="diagram"/>
  <p:tag name="KSO_WM_TEMPLATE_INDEX" val="20198941"/>
  <p:tag name="KSO_WM_SLIDE_ID" val="diagram20198941_3"/>
  <p:tag name="KSO_WM_TEMPLATE_SUBCATEGORY" val="0"/>
  <p:tag name="KSO_WM_SLIDE_TYPE" val="text"/>
  <p:tag name="KSO_WM_SLIDE_SUBTYPE" val="diag"/>
  <p:tag name="KSO_WM_SLIDE_ITEM_CNT" val="4"/>
  <p:tag name="KSO_WM_SLIDE_INDEX" val="3"/>
  <p:tag name="KSO_WM_SLIDE_SIZE" val="713.253*233.223"/>
  <p:tag name="KSO_WM_SLIDE_POSITION" val="123.374*216.091"/>
  <p:tag name="KSO_WM_TAG_VERSION" val="1.0"/>
  <p:tag name="KSO_WM_DIAGRAM_GROUP_CODE" val="l1-1"/>
  <p:tag name="KSO_WM_SLIDE_DIAGTYPE" val="l"/>
  <p:tag name="KSO_WM_SLIDE_LAYOUT" val="a_f_l"/>
  <p:tag name="KSO_WM_SLIDE_LAYOUT_CNT" val="1_1_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900</Words>
  <Application>WPS 演示</Application>
  <PresentationFormat>宽屏</PresentationFormat>
  <Paragraphs>37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6" baseType="lpstr">
      <vt:lpstr>Arial</vt:lpstr>
      <vt:lpstr>宋体</vt:lpstr>
      <vt:lpstr>Wingdings</vt:lpstr>
      <vt:lpstr>微软雅黑</vt:lpstr>
      <vt:lpstr>黑体</vt:lpstr>
      <vt:lpstr>Arial Unicode MS</vt:lpstr>
      <vt:lpstr>等线</vt:lpstr>
      <vt:lpstr>等线 Light</vt:lpstr>
      <vt:lpstr>Calibri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彩虹</cp:lastModifiedBy>
  <cp:revision>7</cp:revision>
  <dcterms:created xsi:type="dcterms:W3CDTF">2019-04-19T01:44:00Z</dcterms:created>
  <dcterms:modified xsi:type="dcterms:W3CDTF">2019-04-22T15:05:17Z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2052-11.1.0.8597</vt:lpwstr>
  </property>
</Properties>
</file>