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10" r:id="rId3"/>
    <p:sldId id="411" r:id="rId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95959"/>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7"/>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commentAuthors" Target="commentAuthors.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4.xml"/><Relationship Id="rId3" Type="http://schemas.openxmlformats.org/officeDocument/2006/relationships/image" Target="../media/image2.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image" Target="../media/image3.png"/><Relationship Id="rId6" Type="http://schemas.openxmlformats.org/officeDocument/2006/relationships/tags" Target="../tags/tag7.xml"/><Relationship Id="rId5" Type="http://schemas.openxmlformats.org/officeDocument/2006/relationships/image" Target="../media/image2.png"/><Relationship Id="rId4" Type="http://schemas.openxmlformats.org/officeDocument/2006/relationships/tags" Target="../tags/tag6.xml"/><Relationship Id="rId3" Type="http://schemas.openxmlformats.org/officeDocument/2006/relationships/image" Target="../media/image4.png"/><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1.xml"/><Relationship Id="rId3" Type="http://schemas.openxmlformats.org/officeDocument/2006/relationships/image" Target="../media/image2.png"/><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3.xml"/><Relationship Id="rId3" Type="http://schemas.openxmlformats.org/officeDocument/2006/relationships/image" Target="../media/image2.png"/><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15.xml"/><Relationship Id="rId3" Type="http://schemas.openxmlformats.org/officeDocument/2006/relationships/image" Target="../media/image4.png"/><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7.xml"/><Relationship Id="rId3" Type="http://schemas.openxmlformats.org/officeDocument/2006/relationships/image" Target="../media/image2.png"/><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9.xml"/><Relationship Id="rId3" Type="http://schemas.openxmlformats.org/officeDocument/2006/relationships/image" Target="../media/image2.png"/><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21.xml"/><Relationship Id="rId3" Type="http://schemas.openxmlformats.org/officeDocument/2006/relationships/image" Target="../media/image2.png"/><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image" Target="../media/image1.png"/><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image" Target="../media/image3.png"/><Relationship Id="rId4" Type="http://schemas.openxmlformats.org/officeDocument/2006/relationships/tags" Target="../tags/tag26.xml"/><Relationship Id="rId3" Type="http://schemas.openxmlformats.org/officeDocument/2006/relationships/image" Target="../media/image2.png"/><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image" Target="../media/image3.png"/><Relationship Id="rId5" Type="http://schemas.openxmlformats.org/officeDocument/2006/relationships/tags" Target="../tags/tag33.xml"/><Relationship Id="rId4" Type="http://schemas.openxmlformats.org/officeDocument/2006/relationships/image" Target="../media/image2.png"/><Relationship Id="rId3" Type="http://schemas.openxmlformats.org/officeDocument/2006/relationships/tags" Target="../tags/tag32.xml"/><Relationship Id="rId2" Type="http://schemas.openxmlformats.org/officeDocument/2006/relationships/tags" Target="../tags/tag31.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image" Target="../media/image3.png"/><Relationship Id="rId5" Type="http://schemas.openxmlformats.org/officeDocument/2006/relationships/tags" Target="../tags/tag41.xml"/><Relationship Id="rId4" Type="http://schemas.openxmlformats.org/officeDocument/2006/relationships/image" Target="../media/image2.png"/><Relationship Id="rId3" Type="http://schemas.openxmlformats.org/officeDocument/2006/relationships/tags" Target="../tags/tag40.xml"/><Relationship Id="rId2" Type="http://schemas.openxmlformats.org/officeDocument/2006/relationships/tags" Target="../tags/tag39.xml"/><Relationship Id="rId12" Type="http://schemas.openxmlformats.org/officeDocument/2006/relationships/tags" Target="../tags/tag47.xml"/><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image" Target="../media/image3.png"/><Relationship Id="rId5" Type="http://schemas.openxmlformats.org/officeDocument/2006/relationships/tags" Target="../tags/tag50.xml"/><Relationship Id="rId4" Type="http://schemas.openxmlformats.org/officeDocument/2006/relationships/image" Target="../media/image2.png"/><Relationship Id="rId3" Type="http://schemas.openxmlformats.org/officeDocument/2006/relationships/tags" Target="../tags/tag49.xml"/><Relationship Id="rId2" Type="http://schemas.openxmlformats.org/officeDocument/2006/relationships/tags" Target="../tags/tag48.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image" Target="../media/image3.png"/><Relationship Id="rId5" Type="http://schemas.openxmlformats.org/officeDocument/2006/relationships/tags" Target="../tags/tag59.xml"/><Relationship Id="rId4" Type="http://schemas.openxmlformats.org/officeDocument/2006/relationships/image" Target="../media/image2.png"/><Relationship Id="rId3" Type="http://schemas.openxmlformats.org/officeDocument/2006/relationships/tags" Target="../tags/tag58.xml"/><Relationship Id="rId2" Type="http://schemas.openxmlformats.org/officeDocument/2006/relationships/tags" Target="../tags/tag57.xml"/><Relationship Id="rId12" Type="http://schemas.openxmlformats.org/officeDocument/2006/relationships/tags" Target="../tags/tag65.xml"/><Relationship Id="rId11" Type="http://schemas.openxmlformats.org/officeDocument/2006/relationships/tags" Target="../tags/tag64.xml"/><Relationship Id="rId10" Type="http://schemas.openxmlformats.org/officeDocument/2006/relationships/tags" Target="../tags/tag63.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image" Target="../media/image3.png"/><Relationship Id="rId5" Type="http://schemas.openxmlformats.org/officeDocument/2006/relationships/tags" Target="../tags/tag68.xml"/><Relationship Id="rId4" Type="http://schemas.openxmlformats.org/officeDocument/2006/relationships/image" Target="../media/image2.png"/><Relationship Id="rId3" Type="http://schemas.openxmlformats.org/officeDocument/2006/relationships/tags" Target="../tags/tag67.xml"/><Relationship Id="rId2" Type="http://schemas.openxmlformats.org/officeDocument/2006/relationships/tags" Target="../tags/tag66.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image" Target="../media/image6.png"/><Relationship Id="rId5" Type="http://schemas.openxmlformats.org/officeDocument/2006/relationships/tags" Target="../tags/tag79.xml"/><Relationship Id="rId4" Type="http://schemas.openxmlformats.org/officeDocument/2006/relationships/image" Target="../media/image5.png"/><Relationship Id="rId3" Type="http://schemas.openxmlformats.org/officeDocument/2006/relationships/tags" Target="../tags/tag78.xml"/><Relationship Id="rId2" Type="http://schemas.openxmlformats.org/officeDocument/2006/relationships/tags" Target="../tags/tag77.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descr="图片54"/>
          <p:cNvPicPr>
            <a:picLocks noChangeAspect="1"/>
          </p:cNvPicPr>
          <p:nvPr>
            <p:custDataLst>
              <p:tags r:id="rId2"/>
            </p:custDataLst>
          </p:nvPr>
        </p:nvPicPr>
        <p:blipFill>
          <a:blip r:embed="rId3"/>
          <a:stretch>
            <a:fillRect/>
          </a:stretch>
        </p:blipFill>
        <p:spPr>
          <a:xfrm>
            <a:off x="4050" y="0"/>
            <a:ext cx="12183900"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2" name="标题 2"/>
          <p:cNvSpPr/>
          <p:nvPr>
            <p:ph type="ctrTitle" idx="2" hasCustomPrompt="1"/>
            <p:custDataLst>
              <p:tags r:id="rId4"/>
            </p:custDataLst>
          </p:nvPr>
        </p:nvSpPr>
        <p:spPr>
          <a:xfrm>
            <a:off x="1219547" y="2142368"/>
            <a:ext cx="4825365" cy="2209958"/>
          </a:xfrm>
        </p:spPr>
        <p:txBody>
          <a:bodyPr vert="horz" wrap="square" lIns="0" tIns="0" rIns="0" bIns="0" rtlCol="0" anchor="b"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7" name="图片 6"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图片55"/>
          <p:cNvPicPr>
            <a:picLocks noChangeAspect="1"/>
          </p:cNvPicPr>
          <p:nvPr>
            <p:custDataLst>
              <p:tags r:id="rId2"/>
            </p:custDataLst>
          </p:nvPr>
        </p:nvPicPr>
        <p:blipFill>
          <a:blip r:embed="rId3"/>
          <a:stretch>
            <a:fillRect/>
          </a:stretch>
        </p:blipFill>
        <p:spPr>
          <a:xfrm>
            <a:off x="215153" y="1811319"/>
            <a:ext cx="3235350" cy="3235350"/>
          </a:xfrm>
          <a:prstGeom prst="rect">
            <a:avLst/>
          </a:prstGeom>
        </p:spPr>
      </p:pic>
      <p:pic>
        <p:nvPicPr>
          <p:cNvPr id="2" name="图片 1" descr="图片57"/>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pic>
        <p:nvPicPr>
          <p:cNvPr id="7" name="图片 6" descr="图片56"/>
          <p:cNvPicPr>
            <a:picLocks noChangeAspect="1"/>
          </p:cNvPicPr>
          <p:nvPr>
            <p:custDataLst>
              <p:tags r:id="rId6"/>
            </p:custDataLst>
          </p:nvPr>
        </p:nvPicPr>
        <p:blipFill>
          <a:blip r:embed="rId7"/>
          <a:stretch>
            <a:fillRect/>
          </a:stretch>
        </p:blipFill>
        <p:spPr>
          <a:xfrm flipH="1" flipV="1">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8" name="副标题 2"/>
          <p:cNvSpPr/>
          <p:nvPr>
            <p:ph type="subTitle" idx="3" hasCustomPrompt="1"/>
            <p:custDataLst>
              <p:tags r:id="rId8"/>
            </p:custDataLst>
          </p:nvPr>
        </p:nvSpPr>
        <p:spPr>
          <a:xfrm>
            <a:off x="4521236" y="2976598"/>
            <a:ext cx="6857365" cy="825334"/>
          </a:xfrm>
        </p:spPr>
        <p:txBody>
          <a:bodyPr vert="horz" wrap="square" lIns="0" tIns="0" rIns="0" bIns="0" rtlCol="0">
            <a:normAutofit lnSpcReduction="10000"/>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9" name="标题 3"/>
          <p:cNvSpPr/>
          <p:nvPr>
            <p:ph type="ctrTitle" idx="2" hasCustomPrompt="1"/>
            <p:custDataLst>
              <p:tags r:id="rId9"/>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10" name="图片 9"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descr="图片55"/>
          <p:cNvPicPr>
            <a:picLocks noChangeAspect="1"/>
          </p:cNvPicPr>
          <p:nvPr>
            <p:custDataLst>
              <p:tags r:id="rId2"/>
            </p:custDataLst>
          </p:nvPr>
        </p:nvPicPr>
        <p:blipFill>
          <a:blip r:embed="rId3"/>
          <a:stretch>
            <a:fillRect/>
          </a:stretch>
        </p:blipFill>
        <p:spPr>
          <a:xfrm>
            <a:off x="7498080" y="1234440"/>
            <a:ext cx="4389120" cy="4389120"/>
          </a:xfrm>
          <a:prstGeom prst="rect">
            <a:avLst/>
          </a:prstGeom>
        </p:spPr>
      </p:pic>
      <p:pic>
        <p:nvPicPr>
          <p:cNvPr id="6" name="图片 5" descr="图片57"/>
          <p:cNvPicPr>
            <a:picLocks noChangeAspect="1"/>
          </p:cNvPicPr>
          <p:nvPr>
            <p:custDataLst>
              <p:tags r:id="rId4"/>
            </p:custDataLst>
          </p:nvPr>
        </p:nvPicPr>
        <p:blipFill>
          <a:blip r:embed="rId5"/>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7" name="图片 6"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2" name="图片 1"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图片54"/>
          <p:cNvPicPr>
            <a:picLocks noChangeAspect="1"/>
          </p:cNvPicPr>
          <p:nvPr>
            <p:custDataLst>
              <p:tags r:id="rId2"/>
            </p:custDataLst>
          </p:nvPr>
        </p:nvPicPr>
        <p:blipFill>
          <a:blip r:embed="rId3"/>
          <a:stretch>
            <a:fillRect/>
          </a:stretch>
        </p:blipFill>
        <p:spPr>
          <a:xfrm>
            <a:off x="4050" y="0"/>
            <a:ext cx="12183900"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6" name="文本占位符 4"/>
          <p:cNvSpPr/>
          <p:nvPr>
            <p:ph type="body" idx="1" hasCustomPrompt="1"/>
            <p:custDataLst>
              <p:tags r:id="rId4"/>
            </p:custDataLst>
          </p:nvPr>
        </p:nvSpPr>
        <p:spPr>
          <a:xfrm>
            <a:off x="762641" y="2463322"/>
            <a:ext cx="4825403" cy="640394"/>
          </a:xfrm>
        </p:spPr>
        <p:txBody>
          <a:bodyPr vert="horz" wrap="square" lIns="0" tIns="0" rIns="0" bIns="0" rtlCol="0" anchor="b" anchorCtr="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7" name="标题 5"/>
          <p:cNvSpPr/>
          <p:nvPr>
            <p:ph type="title" hasCustomPrompt="1"/>
            <p:custDataLst>
              <p:tags r:id="rId5"/>
            </p:custDataLst>
          </p:nvPr>
        </p:nvSpPr>
        <p:spPr>
          <a:xfrm>
            <a:off x="762006" y="3256115"/>
            <a:ext cx="4826038" cy="1138555"/>
          </a:xfrm>
        </p:spPr>
        <p:txBody>
          <a:bodyPr vert="horz" wrap="square" lIns="0" tIns="0" rIns="0" bIns="0" rtlCol="0" anchor="t"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600" b="1" i="0" u="none" strike="noStrike" kern="1200" cap="none" spc="7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图片57"/>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6" name="图片 5" descr="图片56"/>
          <p:cNvPicPr>
            <a:picLocks noChangeAspect="1"/>
          </p:cNvPicPr>
          <p:nvPr>
            <p:custDataLst>
              <p:tags r:id="rId4"/>
            </p:custDataLst>
          </p:nvPr>
        </p:nvPicPr>
        <p:blipFill>
          <a:blip r:embed="rId5"/>
          <a:stretch>
            <a:fillRect/>
          </a:stretch>
        </p:blipFill>
        <p:spPr>
          <a:xfrm flipH="1" flipV="1">
            <a:off x="11471910" y="6137910"/>
            <a:ext cx="720090" cy="720090"/>
          </a:xfrm>
          <a:prstGeom prst="rect">
            <a:avLst/>
          </a:prstGeom>
        </p:spPr>
      </p:pic>
      <p:sp>
        <p:nvSpPr>
          <p:cNvPr id="2" name="标题 1"/>
          <p:cNvSpPr>
            <a:spLocks noGrp="1"/>
          </p:cNvSpPr>
          <p:nvPr>
            <p:ph type="title"/>
            <p:custDataLst>
              <p:tags r:id="rId6"/>
            </p:custDataLst>
          </p:nvPr>
        </p:nvSpPr>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2"/>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294600" y="302400"/>
            <a:ext cx="720090" cy="720090"/>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11177310" y="5835510"/>
            <a:ext cx="720090" cy="720090"/>
          </a:xfrm>
          <a:prstGeom prst="rect">
            <a:avLst/>
          </a:prstGeom>
        </p:spPr>
      </p:pic>
      <p:sp>
        <p:nvSpPr>
          <p:cNvPr id="2" name="标题 1"/>
          <p:cNvSpPr>
            <a:spLocks noGrp="1"/>
          </p:cNvSpPr>
          <p:nvPr>
            <p:ph type="title" hasCustomPrompt="1"/>
            <p:custDataLst>
              <p:tags r:id="rId7"/>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8"/>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11471910" y="0"/>
            <a:ext cx="720090" cy="720090"/>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0" y="6137910"/>
            <a:ext cx="720090" cy="720090"/>
          </a:xfrm>
          <a:prstGeom prst="rect">
            <a:avLst/>
          </a:prstGeom>
        </p:spPr>
      </p:pic>
      <p:sp>
        <p:nvSpPr>
          <p:cNvPr id="2" name="标题 1"/>
          <p:cNvSpPr>
            <a:spLocks noGrp="1"/>
          </p:cNvSpPr>
          <p:nvPr>
            <p:ph type="title" hasCustomPrompt="1"/>
            <p:custDataLst>
              <p:tags r:id="rId7"/>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0" y="-10800"/>
            <a:ext cx="720090" cy="720090"/>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11471910" y="6137910"/>
            <a:ext cx="720090" cy="720090"/>
          </a:xfrm>
          <a:prstGeom prst="rect">
            <a:avLst/>
          </a:prstGeom>
        </p:spPr>
      </p:pic>
      <p:sp>
        <p:nvSpPr>
          <p:cNvPr id="2" name="标题 1"/>
          <p:cNvSpPr>
            <a:spLocks noGrp="1"/>
          </p:cNvSpPr>
          <p:nvPr>
            <p:ph type="title"/>
            <p:custDataLst>
              <p:tags r:id="rId7"/>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2"/>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2"/>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0" y="0"/>
            <a:ext cx="720090" cy="720090"/>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11471910" y="6137910"/>
            <a:ext cx="720090" cy="720090"/>
          </a:xfrm>
          <a:prstGeom prst="rect">
            <a:avLst/>
          </a:prstGeom>
        </p:spPr>
      </p:pic>
      <p:sp>
        <p:nvSpPr>
          <p:cNvPr id="2" name="标题 1"/>
          <p:cNvSpPr>
            <a:spLocks noGrp="1"/>
          </p:cNvSpPr>
          <p:nvPr>
            <p:ph type="title"/>
            <p:custDataLst>
              <p:tags r:id="rId7"/>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2"/>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0" y="6137910"/>
            <a:ext cx="720090" cy="72009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2"/>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descr="图片57"/>
          <p:cNvPicPr>
            <a:picLocks noChangeAspect="1"/>
          </p:cNvPicPr>
          <p:nvPr>
            <p:custDataLst>
              <p:tags r:id="rId3"/>
            </p:custDataLst>
          </p:nvPr>
        </p:nvPicPr>
        <p:blipFill>
          <a:blip r:embed="rId4"/>
          <a:stretch>
            <a:fillRect/>
          </a:stretch>
        </p:blipFill>
        <p:spPr>
          <a:xfrm>
            <a:off x="10436061" y="-10801"/>
            <a:ext cx="1753527" cy="1753527"/>
          </a:xfrm>
          <a:prstGeom prst="rect">
            <a:avLst/>
          </a:prstGeom>
        </p:spPr>
      </p:pic>
      <p:pic>
        <p:nvPicPr>
          <p:cNvPr id="6" name="图片 5" descr="图片56"/>
          <p:cNvPicPr>
            <a:picLocks noChangeAspect="1"/>
          </p:cNvPicPr>
          <p:nvPr>
            <p:custDataLst>
              <p:tags r:id="rId5"/>
            </p:custDataLst>
          </p:nvPr>
        </p:nvPicPr>
        <p:blipFill>
          <a:blip r:embed="rId6"/>
          <a:stretch>
            <a:fillRect/>
          </a:stretch>
        </p:blipFill>
        <p:spPr>
          <a:xfrm flipH="1" flipV="1">
            <a:off x="0" y="5104461"/>
            <a:ext cx="1753527" cy="1753527"/>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tags" Target="../tags/tag87.xml"/><Relationship Id="rId20" Type="http://schemas.openxmlformats.org/officeDocument/2006/relationships/tags" Target="../tags/tag86.xml"/><Relationship Id="rId2" Type="http://schemas.openxmlformats.org/officeDocument/2006/relationships/slideLayout" Target="../slideLayouts/slideLayout2.xml"/><Relationship Id="rId19" Type="http://schemas.openxmlformats.org/officeDocument/2006/relationships/tags" Target="../tags/tag85.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90.xml"/><Relationship Id="rId3" Type="http://schemas.openxmlformats.org/officeDocument/2006/relationships/image" Target="../media/image7.jpeg"/><Relationship Id="rId2" Type="http://schemas.openxmlformats.org/officeDocument/2006/relationships/tags" Target="../tags/tag89.xml"/><Relationship Id="rId1" Type="http://schemas.openxmlformats.org/officeDocument/2006/relationships/tags" Target="../tags/tag88.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6"/>
          <p:cNvSpPr txBox="1"/>
          <p:nvPr>
            <p:custDataLst>
              <p:tags r:id="rId1"/>
            </p:custDataLst>
          </p:nvPr>
        </p:nvSpPr>
        <p:spPr>
          <a:xfrm>
            <a:off x="256540" y="2208530"/>
            <a:ext cx="5256530" cy="3304540"/>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algn="just">
              <a:lnSpc>
                <a:spcPct val="240000"/>
              </a:lnSpc>
              <a:spcAft>
                <a:spcPts val="800"/>
              </a:spcAft>
            </a:pPr>
            <a:r>
              <a:rPr altLang="zh-CN"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rPr>
              <a:t>作为一家源自中国的科技公司，过去三十一年金山办公始终致力于把最简单高效的办公体验和服务带给每个人、每个家庭、每个组织，帮助个人更轻松快乐的 创作和生活，帮助企业和组织更高效的运行与发展。</a:t>
            </a:r>
            <a:endParaRPr lang="zh-CN" altLang="en-US"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4" name="Title 6"/>
          <p:cNvSpPr txBox="1"/>
          <p:nvPr>
            <p:custDataLst>
              <p:tags r:id="rId2"/>
            </p:custDataLst>
          </p:nvPr>
        </p:nvSpPr>
        <p:spPr>
          <a:xfrm>
            <a:off x="706120" y="605790"/>
            <a:ext cx="5256530" cy="687705"/>
          </a:xfrm>
          <a:prstGeom prst="rect">
            <a:avLst/>
          </a:prstGeom>
          <a:noFill/>
          <a:ln w="3175">
            <a:noFill/>
            <a:prstDash val="dash"/>
          </a:ln>
        </p:spPr>
        <p:txBody>
          <a:bodyPr wrap="square" lIns="72000" tIns="36000" rIns="72000" bIns="108000" anchor="b"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lvl="0">
              <a:lnSpc>
                <a:spcPct val="120000"/>
              </a:lnSpc>
              <a:defRPr/>
            </a:pPr>
            <a:r>
              <a:rPr altLang="zh-CN"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rPr>
              <a:t>WPS</a:t>
            </a:r>
            <a:r>
              <a:rPr lang="zh-CN" altLang="en-US"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rPr>
              <a:t>学院演示案例</a:t>
            </a:r>
            <a:endParaRPr lang="zh-CN" altLang="en-US"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endParaRPr>
          </a:p>
        </p:txBody>
      </p:sp>
      <p:pic>
        <p:nvPicPr>
          <p:cNvPr id="8" name="图片 7" descr="&amp;pky8270836134&amp;2&amp;"/>
          <p:cNvPicPr>
            <a:picLocks noChangeAspect="1"/>
          </p:cNvPicPr>
          <p:nvPr/>
        </p:nvPicPr>
        <p:blipFill>
          <a:blip r:embed="rId3"/>
          <a:srcRect/>
          <a:stretch>
            <a:fillRect/>
          </a:stretch>
        </p:blipFill>
        <p:spPr>
          <a:xfrm>
            <a:off x="6383020" y="1883410"/>
            <a:ext cx="4663440" cy="310832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6"/>
          <p:cNvSpPr txBox="1"/>
          <p:nvPr>
            <p:custDataLst>
              <p:tags r:id="rId1"/>
            </p:custDataLst>
          </p:nvPr>
        </p:nvSpPr>
        <p:spPr>
          <a:xfrm>
            <a:off x="290195" y="2385060"/>
            <a:ext cx="5256530" cy="3574415"/>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algn="just">
              <a:lnSpc>
                <a:spcPct val="240000"/>
              </a:lnSpc>
              <a:spcAft>
                <a:spcPts val="800"/>
              </a:spcAft>
            </a:pPr>
            <a:r>
              <a:rPr altLang="zh-CN"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rPr>
              <a:t>    </a:t>
            </a:r>
            <a:r>
              <a:rPr lang="zh-CN" altLang="en-US"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rPr>
              <a:t>未来，通过提供以“以云服务为基础，多屏、内容为辅助，AI 赋能所有产品”为代表的未来办公新方式， 金山办公希望不论是企业客户还是普通人，都能通过金山办公的产品实现简单创作与美好生活。</a:t>
            </a:r>
            <a:endParaRPr lang="zh-CN" altLang="en-US" sz="1600" spc="50" dirty="0">
              <a:ln w="3175">
                <a:noFill/>
                <a:prstDash val="dash"/>
              </a:ln>
              <a:solidFill>
                <a:sysClr val="windowText" lastClr="000000">
                  <a:lumMod val="65000"/>
                  <a:lumOff val="35000"/>
                </a:sysClr>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4" name="Title 6"/>
          <p:cNvSpPr txBox="1"/>
          <p:nvPr>
            <p:custDataLst>
              <p:tags r:id="rId2"/>
            </p:custDataLst>
          </p:nvPr>
        </p:nvSpPr>
        <p:spPr>
          <a:xfrm>
            <a:off x="706120" y="605790"/>
            <a:ext cx="5256530" cy="687705"/>
          </a:xfrm>
          <a:prstGeom prst="rect">
            <a:avLst/>
          </a:prstGeom>
          <a:noFill/>
          <a:ln w="3175">
            <a:noFill/>
            <a:prstDash val="dash"/>
          </a:ln>
        </p:spPr>
        <p:txBody>
          <a:bodyPr wrap="square" lIns="72000" tIns="36000" rIns="72000" bIns="108000" anchor="b"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lvl="0">
              <a:lnSpc>
                <a:spcPct val="120000"/>
              </a:lnSpc>
              <a:defRPr/>
            </a:pPr>
            <a:r>
              <a:rPr altLang="zh-CN"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rPr>
              <a:t>WPS</a:t>
            </a:r>
            <a:r>
              <a:rPr lang="zh-CN" altLang="en-US"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rPr>
              <a:t>学院演示案例</a:t>
            </a:r>
            <a:endParaRPr lang="zh-CN" altLang="en-US" sz="3600" b="1" spc="300" dirty="0">
              <a:ln w="3175">
                <a:noFill/>
                <a:prstDash val="dash"/>
              </a:ln>
              <a:solidFill>
                <a:sysClr val="windowText" lastClr="000000">
                  <a:lumMod val="75000"/>
                  <a:lumOff val="25000"/>
                </a:sysClr>
              </a:solidFill>
              <a:latin typeface="Arial" panose="020B0604020202020204" pitchFamily="34" charset="0"/>
              <a:ea typeface="微软雅黑" panose="020B0503020204020204" pitchFamily="34" charset="-122"/>
              <a:cs typeface="微软雅黑" panose="020B0503020204020204" pitchFamily="3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626_1*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1"/>
  <p:tag name="KSO_WM_UNIT_DEC_AREA_ID" val="58de89997f0c4feabc85b52be84f3e7b"/>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ece3dd2a4d004631941843dd11d2ddd9"/>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3626_1*a*1"/>
  <p:tag name="KSO_WM_TEMPLATE_CATEGORY" val="custom"/>
  <p:tag name="KSO_WM_TEMPLATE_INDEX" val="20203626"/>
  <p:tag name="KSO_WM_UNIT_LAYERLEVEL" val="1"/>
  <p:tag name="KSO_WM_TAG_VERSION" val="1.0"/>
  <p:tag name="KSO_WM_BEAUTIFY_FLAG" val="#wm#"/>
  <p:tag name="KSO_WM_UNIT_ISCONTENTSTITLE" val="0"/>
  <p:tag name="KSO_WM_UNIT_NOCLEAR" val="0"/>
  <p:tag name="KSO_WM_UNIT_VALUE" val="14"/>
  <p:tag name="KSO_WM_UNIT_TYPE" val="a"/>
  <p:tag name="KSO_WM_UNIT_INDEX" val="1"/>
  <p:tag name="KSO_WM_UNIT_ISNUMDGMTITLE" val="0"/>
  <p:tag name="KSO_WM_UNIT_PRESET_TEXT" val="企业安全教育培训课件"/>
  <p:tag name="KSO_WM_UNIT_BLOCK" val="0"/>
  <p:tag name="KSO_WM_UNIT_DEC_AREA_ID" val="e6b2293a62ef4f36a8dd07a7e252d54f"/>
  <p:tag name="KSO_WM_UNIT_DEFAULT_FONT" val="24;60;4"/>
  <p:tag name="KSO_WM_CHIP_GROUPID" val="5f2a1e1e45e1f15ec24fe435"/>
  <p:tag name="KSO_WM_CHIP_XID" val="5f2a1e1e45e1f15ec24fe436"/>
  <p:tag name="KSO_WM_CHIP_FILLAREA_FILL_RULE" val="{&quot;fill_align&quot;:&quot;cm&quot;,&quot;fill_mode&quot;:&quot;adaptive&quot;,&quot;sacle_strategy&quot;:&quot;smart&quot;}"/>
  <p:tag name="KSO_WM_ASSEMBLE_CHIP_INDEX" val="9c418dabbdba436a9af04419030dc910"/>
  <p:tag name="KSO_WM_UNIT_TEXT_FILL_FORE_SCHEMECOLOR_INDEX_BRIGHTNESS" val="0.15"/>
  <p:tag name="KSO_WM_UNIT_TEXT_FILL_FORE_SCHEMECOLOR_INDEX" val="13"/>
  <p:tag name="KSO_WM_UNIT_TEXT_FILL_TYPE" val="1"/>
  <p:tag name="KSO_WM_TEMPLATE_ASSEMBLE_XID" val="5fc6fcfb9532eafaafd65694"/>
  <p:tag name="KSO_WM_TEMPLATE_ASSEMBLE_GROUPID" val="5f8d017ca61ec3b55284aae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626_2*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2"/>
  <p:tag name="KSO_WM_UNIT_DEC_AREA_ID" val="4f420f98b6b94838be83dfef79a2cd87"/>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16b4cd02eb2c43dfb0d58c1c974f626f"/>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c0fe4735f3f0417aa81c196e5bd0059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6bdac00e37540b197ebda33312a039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686c73d72f3343f99e79de8dc28889f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ba35d23eb7a4137984852eb8045ab41"/>
</p:tagLst>
</file>

<file path=ppt/tags/tag8.xml><?xml version="1.0" encoding="utf-8"?>
<p:tagLst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03626_1*b*1"/>
  <p:tag name="KSO_WM_TEMPLATE_CATEGORY" val="custom"/>
  <p:tag name="KSO_WM_TEMPLATE_INDEX" val="20203626"/>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cb02e51aff65460c994189be35636306"/>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8a322da2b0344047bee0ec433dc534c9"/>
  <p:tag name="KSO_WM_UNIT_TEXT_FILL_FORE_SCHEMECOLOR_INDEX_BRIGHTNESS" val="0.35"/>
  <p:tag name="KSO_WM_UNIT_TEXT_FILL_FORE_SCHEMECOLOR_INDEX" val="13"/>
  <p:tag name="KSO_WM_UNIT_TEXT_FILL_TYPE" val="1"/>
  <p:tag name="KSO_WM_TEMPLATE_ASSEMBLE_XID" val="5fc6fcfb9532eafaafd6568d"/>
  <p:tag name="KSO_WM_TEMPLATE_ASSEMBLE_GROUPID" val="5f8d017ca61ec3b55284aae0"/>
</p:tagLst>
</file>

<file path=ppt/tags/tag9.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3626_1*a*1"/>
  <p:tag name="KSO_WM_TEMPLATE_CATEGORY" val="custom"/>
  <p:tag name="KSO_WM_TEMPLATE_INDEX" val="20203626"/>
  <p:tag name="KSO_WM_UNIT_LAYERLEVEL" val="1"/>
  <p:tag name="KSO_WM_TAG_VERSION" val="1.0"/>
  <p:tag name="KSO_WM_BEAUTIFY_FLAG" val="#wm#"/>
  <p:tag name="KSO_WM_UNIT_PRESET_TEXT" val="单击添加大标题"/>
  <p:tag name="KSO_WM_UNIT_DEFAULT_FONT" val="40;56;4"/>
  <p:tag name="KSO_WM_UNIT_BLOCK" val="0"/>
  <p:tag name="KSO_WM_UNIT_DEC_AREA_ID" val="6e894b7ae7bc435fb4023bb8ae87ac83"/>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8a322da2b0344047bee0ec433dc534c9"/>
  <p:tag name="KSO_WM_UNIT_TEXT_FILL_FORE_SCHEMECOLOR_INDEX_BRIGHTNESS" val="0.15"/>
  <p:tag name="KSO_WM_UNIT_TEXT_FILL_FORE_SCHEMECOLOR_INDEX" val="13"/>
  <p:tag name="KSO_WM_UNIT_TEXT_FILL_TYPE" val="1"/>
  <p:tag name="KSO_WM_TEMPLATE_ASSEMBLE_XID" val="5fc6fcfb9532eafaafd6568d"/>
  <p:tag name="KSO_WM_TEMPLATE_ASSEMBLE_GROUPID" val="5f8d017ca61ec3b55284aae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626_2*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2"/>
  <p:tag name="KSO_WM_UNIT_DEC_AREA_ID" val="4b225dc7ad56433da087fab816cfa889"/>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ef3139a80dab4f268d55168c55b0ea4c"/>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5659df90760b40768152ab3f76ff018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a00fbd1972e486099a6a58f8218c6b4"/>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626_1*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1"/>
  <p:tag name="KSO_WM_UNIT_DEC_AREA_ID" val="58de89997f0c4feabc85b52be84f3e7b"/>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ece3dd2a4d004631941843dd11d2ddd9"/>
</p:tagLst>
</file>

<file path=ppt/tags/tag23.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TYPE" val="b"/>
  <p:tag name="KSO_WM_UNIT_INDEX" val="1"/>
  <p:tag name="KSO_WM_UNIT_ID" val="custom20203626_1*b*1"/>
  <p:tag name="KSO_WM_TEMPLATE_CATEGORY" val="custom"/>
  <p:tag name="KSO_WM_TEMPLATE_INDEX" val="20203626"/>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e245ded11f084f0789cd7daeaa01cff6"/>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1c4fd0d1070d4ec180299ed60ed84c31"/>
  <p:tag name="KSO_WM_UNIT_TEXT_FILL_FORE_SCHEMECOLOR_INDEX_BRIGHTNESS" val="0.35"/>
  <p:tag name="KSO_WM_UNIT_TEXT_FILL_FORE_SCHEMECOLOR_INDEX" val="13"/>
  <p:tag name="KSO_WM_UNIT_TEXT_FILL_TYPE" val="1"/>
  <p:tag name="KSO_WM_TEMPLATE_ASSEMBLE_XID" val="5fc6fcfb9532eafaafd656ac"/>
  <p:tag name="KSO_WM_TEMPLATE_ASSEMBLE_GROUPID" val="5f8d017ca61ec3b55284aae0"/>
</p:tagLst>
</file>

<file path=ppt/tags/tag24.xml><?xml version="1.0" encoding="utf-8"?>
<p:tagLst xmlns:p="http://schemas.openxmlformats.org/presentationml/2006/main">
  <p:tag name="KSO_WM_UNIT_ISCONTENTSTITLE" val="0"/>
  <p:tag name="KSO_WM_UNIT_ISNUMDGMTITLE" val="0"/>
  <p:tag name="KSO_WM_UNIT_NOCLEAR" val="1"/>
  <p:tag name="KSO_WM_UNIT_VALUE" val="6"/>
  <p:tag name="KSO_WM_UNIT_HIGHLIGHT" val="0"/>
  <p:tag name="KSO_WM_UNIT_COMPATIBLE" val="0"/>
  <p:tag name="KSO_WM_UNIT_DIAGRAM_ISNUMVISUAL" val="0"/>
  <p:tag name="KSO_WM_UNIT_DIAGRAM_ISREFERUNIT" val="0"/>
  <p:tag name="KSO_WM_UNIT_TYPE" val="a"/>
  <p:tag name="KSO_WM_UNIT_INDEX" val="1"/>
  <p:tag name="KSO_WM_UNIT_ID" val="custom20203626_1*a*1"/>
  <p:tag name="KSO_WM_TEMPLATE_CATEGORY" val="custom"/>
  <p:tag name="KSO_WM_TEMPLATE_INDEX" val="20203626"/>
  <p:tag name="KSO_WM_UNIT_LAYERLEVEL" val="1"/>
  <p:tag name="KSO_WM_TAG_VERSION" val="1.0"/>
  <p:tag name="KSO_WM_BEAUTIFY_FLAG" val="#wm#"/>
  <p:tag name="KSO_WM_UNIT_PRESET_TEXT" val="感谢聆听"/>
  <p:tag name="KSO_WM_UNIT_DEFAULT_FONT" val="60;74;4"/>
  <p:tag name="KSO_WM_UNIT_BLOCK" val="0"/>
  <p:tag name="KSO_WM_UNIT_DEC_AREA_ID" val="ec03b4ee06ec492ca3bf0cdf20c2e168"/>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1c4fd0d1070d4ec180299ed60ed84c31"/>
  <p:tag name="KSO_WM_UNIT_TEXT_FILL_FORE_SCHEMECOLOR_INDEX_BRIGHTNESS" val="0.15"/>
  <p:tag name="KSO_WM_UNIT_TEXT_FILL_FORE_SCHEMECOLOR_INDEX" val="13"/>
  <p:tag name="KSO_WM_UNIT_TEXT_FILL_TYPE" val="1"/>
  <p:tag name="KSO_WM_TEMPLATE_ASSEMBLE_XID" val="5fc6fcfb9532eafaafd656ac"/>
  <p:tag name="KSO_WM_TEMPLATE_ASSEMBLE_GROUPID" val="5f8d017ca61ec3b55284aae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471edece6f4c451f9f3c7dbcc210f45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432f3b4f2414b77ba3ff188f5e0ff05"/>
  <p:tag name="KSO_WM_SLIDE_BACKGROUND_TYPE" val="general"/>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511349994c3f4d73959e2bb8d0a17aa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b71853e708344208012d9d518894cf8"/>
  <p:tag name="KSO_WM_SLIDE_BACKGROUND_TYPE" val="general"/>
</p:tagLst>
</file>

<file path=ppt/tags/tag27.xml><?xml version="1.0" encoding="utf-8"?>
<p:tagLst xmlns:p="http://schemas.openxmlformats.org/presentationml/2006/main">
  <p:tag name="KSO_WM_SLIDE_BACKGROUND_TYPE" val="general"/>
</p:tagLst>
</file>

<file path=ppt/tags/tag28.xml><?xml version="1.0" encoding="utf-8"?>
<p:tagLst xmlns:p="http://schemas.openxmlformats.org/presentationml/2006/main">
  <p:tag name="KSO_WM_SLIDE_BACKGROUND_TYPE" val="general"/>
</p:tagLst>
</file>

<file path=ppt/tags/tag29.xml><?xml version="1.0" encoding="utf-8"?>
<p:tagLst xmlns:p="http://schemas.openxmlformats.org/presentationml/2006/main">
  <p:tag name="KSO_WM_SLIDE_BACKGROUND_TYPE" val="general"/>
</p:tagLst>
</file>

<file path=ppt/tags/tag30.xml><?xml version="1.0" encoding="utf-8"?>
<p:tagLst xmlns:p="http://schemas.openxmlformats.org/presentationml/2006/main">
  <p:tag name="KSO_WM_SLIDE_BACKGROUND_TYPE" val="general"/>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5ef78a4552ae4f6a96916f7eacc4acc6"/>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3127b8d070c84beaa65e4bce1081aef2"/>
  <p:tag name="KSO_WM_SLIDE_BACKGROUND_TYPE" val="frame"/>
  <p:tag name="KSO_WM_UNIT_TEXT_FILL_FORE_SCHEMECOLOR_INDEX_BRIGHTNESS" val="0"/>
  <p:tag name="KSO_WM_UNIT_TEXT_FILL_FORE_SCHEMECOLOR_INDEX" val="2"/>
  <p:tag name="KSO_WM_UNIT_TEXT_FILL_TYPE"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e69c574ddb134cd3af3d04bed91d592a"/>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e2e4734adb1b49f5b131f18e61612c67"/>
  <p:tag name="KSO_WM_SLIDE_BACKGROUND_TYPE" val="frame"/>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b8e8ba83e7614a9fba13738ef83dbc2e"/>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8a794ebb5464ef2a84c11029255e014"/>
  <p:tag name="KSO_WM_SLIDE_BACKGROUND_TYPE" val="frame"/>
</p:tagLst>
</file>

<file path=ppt/tags/tag34.xml><?xml version="1.0" encoding="utf-8"?>
<p:tagLst xmlns:p="http://schemas.openxmlformats.org/presentationml/2006/main">
  <p:tag name="KSO_WM_SLIDE_BACKGROUND_TYPE" val="frame"/>
</p:tagLst>
</file>

<file path=ppt/tags/tag35.xml><?xml version="1.0" encoding="utf-8"?>
<p:tagLst xmlns:p="http://schemas.openxmlformats.org/presentationml/2006/main">
  <p:tag name="KSO_WM_SLIDE_BACKGROUND_TYPE" val="frame"/>
</p:tagLst>
</file>

<file path=ppt/tags/tag36.xml><?xml version="1.0" encoding="utf-8"?>
<p:tagLst xmlns:p="http://schemas.openxmlformats.org/presentationml/2006/main">
  <p:tag name="KSO_WM_SLIDE_BACKGROUND_TYPE" val="frame"/>
</p:tagLst>
</file>

<file path=ppt/tags/tag37.xml><?xml version="1.0" encoding="utf-8"?>
<p:tagLst xmlns:p="http://schemas.openxmlformats.org/presentationml/2006/main">
  <p:tag name="KSO_WM_SLIDE_BACKGROUND_TYPE" val="frame"/>
</p:tagLst>
</file>

<file path=ppt/tags/tag38.xml><?xml version="1.0" encoding="utf-8"?>
<p:tagLst xmlns:p="http://schemas.openxmlformats.org/presentationml/2006/main">
  <p:tag name="KSO_WM_SLIDE_BACKGROUND_TYPE" val="frame"/>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94e90577cfa84f64bcc2963a36bbd76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0ca52860e946b99d72f2bbbb437d7b"/>
  <p:tag name="KSO_WM_SLIDE_BACKGROUND_TYPE" val="leftRight"/>
  <p:tag name="KSO_WM_UNIT_TEXT_FILL_FORE_SCHEMECOLOR_INDEX_BRIGHTNESS" val="0"/>
  <p:tag name="KSO_WM_UNIT_TEXT_FILL_FORE_SCHEMECOLOR_INDEX" val="2"/>
  <p:tag name="KSO_WM_UNIT_TEXT_FILL_TYPE"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815987481afa41f6982a6805a5332de3"/>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a10bb3a60504f59a06bd325e33357be"/>
  <p:tag name="KSO_WM_SLIDE_BACKGROUND_TYPE" val="leftRight"/>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d5ce50872bb84fbea11755c22f273c6d"/>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723886ee59bc410b905bae5dc96073a7"/>
  <p:tag name="KSO_WM_SLIDE_BACKGROUND_TYPE" val="leftRight"/>
</p:tagLst>
</file>

<file path=ppt/tags/tag42.xml><?xml version="1.0" encoding="utf-8"?>
<p:tagLst xmlns:p="http://schemas.openxmlformats.org/presentationml/2006/main">
  <p:tag name="KSO_WM_SLIDE_BACKGROUND_TYPE" val="leftRight"/>
</p:tagLst>
</file>

<file path=ppt/tags/tag43.xml><?xml version="1.0" encoding="utf-8"?>
<p:tagLst xmlns:p="http://schemas.openxmlformats.org/presentationml/2006/main">
  <p:tag name="KSO_WM_SLIDE_BACKGROUND_TYPE" val="leftRight"/>
</p:tagLst>
</file>

<file path=ppt/tags/tag44.xml><?xml version="1.0" encoding="utf-8"?>
<p:tagLst xmlns:p="http://schemas.openxmlformats.org/presentationml/2006/main">
  <p:tag name="KSO_WM_SLIDE_BACKGROUND_TYPE" val="leftRight"/>
</p:tagLst>
</file>

<file path=ppt/tags/tag45.xml><?xml version="1.0" encoding="utf-8"?>
<p:tagLst xmlns:p="http://schemas.openxmlformats.org/presentationml/2006/main">
  <p:tag name="KSO_WM_SLIDE_BACKGROUND_TYPE" val="leftRight"/>
</p:tagLst>
</file>

<file path=ppt/tags/tag46.xml><?xml version="1.0" encoding="utf-8"?>
<p:tagLst xmlns:p="http://schemas.openxmlformats.org/presentationml/2006/main">
  <p:tag name="KSO_WM_SLIDE_BACKGROUND_TYPE" val="leftRight"/>
</p:tagLst>
</file>

<file path=ppt/tags/tag47.xml><?xml version="1.0" encoding="utf-8"?>
<p:tagLst xmlns:p="http://schemas.openxmlformats.org/presentationml/2006/main">
  <p:tag name="KSO_WM_SLIDE_BACKGROUND_TYPE" val="leftRight"/>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53ad90c3b1474fea96a22a1feb4f6a9b"/>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8e72f389cd7446e96d35e27e9a2607f"/>
  <p:tag name="KSO_WM_SLIDE_BACKGROUND_TYPE" val="topBottom"/>
  <p:tag name="KSO_WM_UNIT_TEXT_FILL_FORE_SCHEMECOLOR_INDEX_BRIGHTNESS" val="0"/>
  <p:tag name="KSO_WM_UNIT_TEXT_FILL_FORE_SCHEMECOLOR_INDEX" val="2"/>
  <p:tag name="KSO_WM_UNIT_TEXT_FILL_TYPE"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5ff7165a9e244756abf1189a86d7e1d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7e988ce430e846408bc20507e597dd48"/>
  <p:tag name="KSO_WM_SLIDE_BACKGROUND_TYPE" val="topBotto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9a4b37ff6cb146799f46c17540af88da"/>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31700879bd0456295bbb2e5df50ceb0"/>
  <p:tag name="KSO_WM_SLIDE_BACKGROUND_TYPE" val="topBottom"/>
</p:tagLst>
</file>

<file path=ppt/tags/tag51.xml><?xml version="1.0" encoding="utf-8"?>
<p:tagLst xmlns:p="http://schemas.openxmlformats.org/presentationml/2006/main">
  <p:tag name="KSO_WM_SLIDE_BACKGROUND_TYPE" val="topBottom"/>
</p:tagLst>
</file>

<file path=ppt/tags/tag52.xml><?xml version="1.0" encoding="utf-8"?>
<p:tagLst xmlns:p="http://schemas.openxmlformats.org/presentationml/2006/main">
  <p:tag name="KSO_WM_SLIDE_BACKGROUND_TYPE" val="topBottom"/>
</p:tagLst>
</file>

<file path=ppt/tags/tag53.xml><?xml version="1.0" encoding="utf-8"?>
<p:tagLst xmlns:p="http://schemas.openxmlformats.org/presentationml/2006/main">
  <p:tag name="KSO_WM_SLIDE_BACKGROUND_TYPE" val="topBottom"/>
</p:tagLst>
</file>

<file path=ppt/tags/tag54.xml><?xml version="1.0" encoding="utf-8"?>
<p:tagLst xmlns:p="http://schemas.openxmlformats.org/presentationml/2006/main">
  <p:tag name="KSO_WM_SLIDE_BACKGROUND_TYPE" val="topBottom"/>
</p:tagLst>
</file>

<file path=ppt/tags/tag55.xml><?xml version="1.0" encoding="utf-8"?>
<p:tagLst xmlns:p="http://schemas.openxmlformats.org/presentationml/2006/main">
  <p:tag name="KSO_WM_SLIDE_BACKGROUND_TYPE" val="topBottom"/>
</p:tagLst>
</file>

<file path=ppt/tags/tag56.xml><?xml version="1.0" encoding="utf-8"?>
<p:tagLst xmlns:p="http://schemas.openxmlformats.org/presentationml/2006/main">
  <p:tag name="KSO_WM_SLIDE_BACKGROUND_TYPE" val="topBotto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7576479b1cd94beab817b4bdd4daa5c3"/>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f11f7092218b4492a9a0dda27399ebcb"/>
  <p:tag name="KSO_WM_SLIDE_BACKGROUND_TYPE" val="bottomTop"/>
  <p:tag name="KSO_WM_UNIT_TEXT_FILL_FORE_SCHEMECOLOR_INDEX_BRIGHTNESS" val="0"/>
  <p:tag name="KSO_WM_UNIT_TEXT_FILL_FORE_SCHEMECOLOR_INDEX" val="2"/>
  <p:tag name="KSO_WM_UNIT_TEX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aa9bf09482964321bbd492f8f655d4d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140bb9d78174307afb4c6b8d584e93e"/>
  <p:tag name="KSO_WM_SLIDE_BACKGROUND_TYPE" val="bottomTop"/>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1ef12a59b96347b9966aec5b4e08889e"/>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67d8404a991e477e805ea9c653a966f3"/>
  <p:tag name="KSO_WM_SLIDE_BACKGROUND_TYPE" val="bottomTop"/>
</p:tagLst>
</file>

<file path=ppt/tags/tag60.xml><?xml version="1.0" encoding="utf-8"?>
<p:tagLst xmlns:p="http://schemas.openxmlformats.org/presentationml/2006/main">
  <p:tag name="KSO_WM_SLIDE_BACKGROUND_TYPE" val="bottomTop"/>
</p:tagLst>
</file>

<file path=ppt/tags/tag61.xml><?xml version="1.0" encoding="utf-8"?>
<p:tagLst xmlns:p="http://schemas.openxmlformats.org/presentationml/2006/main">
  <p:tag name="KSO_WM_SLIDE_BACKGROUND_TYPE" val="bottomTop"/>
</p:tagLst>
</file>

<file path=ppt/tags/tag62.xml><?xml version="1.0" encoding="utf-8"?>
<p:tagLst xmlns:p="http://schemas.openxmlformats.org/presentationml/2006/main">
  <p:tag name="KSO_WM_SLIDE_BACKGROUND_TYPE" val="bottomTop"/>
</p:tagLst>
</file>

<file path=ppt/tags/tag63.xml><?xml version="1.0" encoding="utf-8"?>
<p:tagLst xmlns:p="http://schemas.openxmlformats.org/presentationml/2006/main">
  <p:tag name="KSO_WM_SLIDE_BACKGROUND_TYPE" val="bottomTop"/>
</p:tagLst>
</file>

<file path=ppt/tags/tag64.xml><?xml version="1.0" encoding="utf-8"?>
<p:tagLst xmlns:p="http://schemas.openxmlformats.org/presentationml/2006/main">
  <p:tag name="KSO_WM_SLIDE_BACKGROUND_TYPE" val="bottomTop"/>
</p:tagLst>
</file>

<file path=ppt/tags/tag65.xml><?xml version="1.0" encoding="utf-8"?>
<p:tagLst xmlns:p="http://schemas.openxmlformats.org/presentationml/2006/main">
  <p:tag name="KSO_WM_SLIDE_BACKGROUND_TYPE" val="bottomTop"/>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a8d9e7d248fe437b8929ebe93a226aab"/>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7a36086e104430a8c978d25a59126b0"/>
  <p:tag name="KSO_WM_SLIDE_BACKGROUND_TYPE" val="navigation"/>
  <p:tag name="KSO_WM_UNIT_TEXT_FILL_FORE_SCHEMECOLOR_INDEX_BRIGHTNESS" val="0"/>
  <p:tag name="KSO_WM_UNIT_TEXT_FILL_FORE_SCHEMECOLOR_INDEX" val="2"/>
  <p:tag name="KSO_WM_UNIT_TEXT_FILL_TYPE"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e7c02e35000d48f794d5cf14945924e4"/>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91ee4185f4f4446aed6312d4e2a3ac2"/>
  <p:tag name="KSO_WM_SLIDE_BACKGROUND_TYPE" val="navigation"/>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e0f74353ca15439a9e2c3758705c8e7e"/>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4cccb3665adb4463aae0001bc0b7dece"/>
  <p:tag name="KSO_WM_SLIDE_BACKGROUND_TYPE" val="navigation"/>
</p:tagLst>
</file>

<file path=ppt/tags/tag69.xml><?xml version="1.0" encoding="utf-8"?>
<p:tagLst xmlns:p="http://schemas.openxmlformats.org/presentationml/2006/main">
  <p:tag name="KSO_WM_SLIDE_BACKGROUND_TYPE" val="navigation"/>
</p:tagLst>
</file>

<file path=ppt/tags/tag70.xml><?xml version="1.0" encoding="utf-8"?>
<p:tagLst xmlns:p="http://schemas.openxmlformats.org/presentationml/2006/main">
  <p:tag name="KSO_WM_SLIDE_BACKGROUND_TYPE" val="navigation"/>
</p:tagLst>
</file>

<file path=ppt/tags/tag71.xml><?xml version="1.0" encoding="utf-8"?>
<p:tagLst xmlns:p="http://schemas.openxmlformats.org/presentationml/2006/main">
  <p:tag name="KSO_WM_SLIDE_BACKGROUND_TYPE" val="navigation"/>
</p:tagLst>
</file>

<file path=ppt/tags/tag72.xml><?xml version="1.0" encoding="utf-8"?>
<p:tagLst xmlns:p="http://schemas.openxmlformats.org/presentationml/2006/main">
  <p:tag name="KSO_WM_SLIDE_BACKGROUND_TYPE" val="navigation"/>
</p:tagLst>
</file>

<file path=ppt/tags/tag73.xml><?xml version="1.0" encoding="utf-8"?>
<p:tagLst xmlns:p="http://schemas.openxmlformats.org/presentationml/2006/main">
  <p:tag name="KSO_WM_SLIDE_BACKGROUND_TYPE" val="navigation"/>
</p:tagLst>
</file>

<file path=ppt/tags/tag74.xml><?xml version="1.0" encoding="utf-8"?>
<p:tagLst xmlns:p="http://schemas.openxmlformats.org/presentationml/2006/main">
  <p:tag name="KSO_WM_SLIDE_BACKGROUND_TYPE" val="navigation"/>
</p:tagLst>
</file>

<file path=ppt/tags/tag75.xml><?xml version="1.0" encoding="utf-8"?>
<p:tagLst xmlns:p="http://schemas.openxmlformats.org/presentationml/2006/main">
  <p:tag name="KSO_WM_SLIDE_BACKGROUND_TYPE" val="navigation"/>
</p:tagLst>
</file>

<file path=ppt/tags/tag76.xml><?xml version="1.0" encoding="utf-8"?>
<p:tagLst xmlns:p="http://schemas.openxmlformats.org/presentationml/2006/main">
  <p:tag name="KSO_WM_SLIDE_BACKGROUND_TYPE" val="navigation"/>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626_5*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5"/>
  <p:tag name="KSO_WM_UNIT_DEC_AREA_ID" val="973428f96d474f179d2ef5bd8137239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8e27aea6e904d06b845d8b56f8f7475"/>
  <p:tag name="KSO_WM_SLIDE_BACKGROUND_TYPE" val="belt"/>
  <p:tag name="KSO_WM_UNIT_TEXT_FILL_FORE_SCHEMECOLOR_INDEX_BRIGHTNESS" val="0"/>
  <p:tag name="KSO_WM_UNIT_TEXT_FILL_FORE_SCHEMECOLOR_INDEX" val="2"/>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3*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3"/>
  <p:tag name="KSO_WM_UNIT_DEC_AREA_ID" val="c837e0e253c04d1193226760a7442b13"/>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8e7d1e1aecf24f639bd9856717415a9c"/>
  <p:tag name="KSO_WM_SLIDE_BACKGROUND_TYPE" val="belt"/>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626_4*i*1"/>
  <p:tag name="KSO_WM_TEMPLATE_CATEGORY" val="chip"/>
  <p:tag name="KSO_WM_TEMPLATE_INDEX" val="20203626"/>
  <p:tag name="KSO_WM_UNIT_LAYERLEVEL" val="1"/>
  <p:tag name="KSO_WM_TAG_VERSION" val="1.0"/>
  <p:tag name="KSO_WM_BEAUTIFY_FLAG" val="#wm#"/>
  <p:tag name="KSO_WM_CHIP_GROUPID" val="5f8d017ca61ec3b55284aae0"/>
  <p:tag name="KSO_WM_CHIP_XID" val="5f8d017ca61ec3b55284aae4"/>
  <p:tag name="KSO_WM_UNIT_DEC_AREA_ID" val="ea96395640374c70a8b1a0f827d7b9a9"/>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eb195a3ad7084057a20833b74f397534"/>
  <p:tag name="KSO_WM_SLIDE_BACKGROUND_TYPE" val="belt"/>
</p:tagLst>
</file>

<file path=ppt/tags/tag80.xml><?xml version="1.0" encoding="utf-8"?>
<p:tagLst xmlns:p="http://schemas.openxmlformats.org/presentationml/2006/main">
  <p:tag name="KSO_WM_SLIDE_BACKGROUND_TYPE" val="belt"/>
</p:tagLst>
</file>

<file path=ppt/tags/tag81.xml><?xml version="1.0" encoding="utf-8"?>
<p:tagLst xmlns:p="http://schemas.openxmlformats.org/presentationml/2006/main">
  <p:tag name="KSO_WM_SLIDE_BACKGROUND_TYPE" val="belt"/>
</p:tagLst>
</file>

<file path=ppt/tags/tag82.xml><?xml version="1.0" encoding="utf-8"?>
<p:tagLst xmlns:p="http://schemas.openxmlformats.org/presentationml/2006/main">
  <p:tag name="KSO_WM_SLIDE_BACKGROUND_TYPE" val="belt"/>
</p:tagLst>
</file>

<file path=ppt/tags/tag83.xml><?xml version="1.0" encoding="utf-8"?>
<p:tagLst xmlns:p="http://schemas.openxmlformats.org/presentationml/2006/main">
  <p:tag name="KSO_WM_SLIDE_BACKGROUND_TYPE" val="belt"/>
</p:tagLst>
</file>

<file path=ppt/tags/tag84.xml><?xml version="1.0" encoding="utf-8"?>
<p:tagLst xmlns:p="http://schemas.openxmlformats.org/presentationml/2006/main">
  <p:tag name="KSO_WM_SLIDE_BACKGROUND_TYPE" val="belt"/>
</p:tagLst>
</file>

<file path=ppt/tags/tag85.xml><?xml version="1.0" encoding="utf-8"?>
<p:tagLst xmlns:p="http://schemas.openxmlformats.org/presentationml/2006/main">
  <p:tag name="KSO_WM_TEMPLATE_CATEGORY" val="custom"/>
  <p:tag name="KSO_WM_TEMPLATE_INDEX" val="20203626"/>
</p:tagLst>
</file>

<file path=ppt/tags/tag86.xml><?xml version="1.0" encoding="utf-8"?>
<p:tagLst xmlns:p="http://schemas.openxmlformats.org/presentationml/2006/main">
  <p:tag name="KSO_WM_TEMPLATE_CATEGORY" val="custom"/>
  <p:tag name="KSO_WM_TEMPLATE_INDEX" val="20203626"/>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03626"/>
</p:tagLst>
</file>

<file path=ppt/tags/tag88.xml><?xml version="1.0" encoding="utf-8"?>
<p:tagLst xmlns:p="http://schemas.openxmlformats.org/presentationml/2006/main">
  <p:tag name="KSO_WM_UNIT_PRESET_TEXT" val="点击输入正文"/>
  <p:tag name="KSO_WM_UNIT_NOCLEAR" val="0"/>
  <p:tag name="KSO_WM_UNIT_SHOW_EDIT_AREA_INDICATION" val="1"/>
  <p:tag name="KSO_WM_UNIT_VALUE" val="288"/>
  <p:tag name="KSO_WM_UNIT_HIGHLIGHT" val="0"/>
  <p:tag name="KSO_WM_UNIT_COMPATIBLE" val="0"/>
  <p:tag name="KSO_WM_UNIT_DIAGRAM_ISNUMVISUAL" val="0"/>
  <p:tag name="KSO_WM_UNIT_DIAGRAM_ISREFERUNIT" val="0"/>
  <p:tag name="KSO_WM_UNIT_TYPE" val="f"/>
  <p:tag name="KSO_WM_UNIT_INDEX" val="1"/>
  <p:tag name="KSO_WM_UNIT_ID" val="diagram20200871_1*f*1"/>
  <p:tag name="KSO_WM_TEMPLATE_CATEGORY" val="diagram"/>
  <p:tag name="KSO_WM_TEMPLATE_INDEX" val="20200871"/>
  <p:tag name="KSO_WM_UNIT_LAYERLEVEL" val="1"/>
  <p:tag name="KSO_WM_TAG_VERSION" val="1.0"/>
  <p:tag name="KSO_WM_BEAUTIFY_FLAG" val="#wm#"/>
  <p:tag name="KSO_WM_UNIT_DEFAULT_FONT" val="14;18;2"/>
  <p:tag name="KSO_WM_UNIT_BLOCK" val="0"/>
</p:tagLst>
</file>

<file path=ppt/tags/tag89.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0871_1*a*1"/>
  <p:tag name="KSO_WM_TEMPLATE_CATEGORY" val="diagram"/>
  <p:tag name="KSO_WM_TEMPLATE_INDEX" val="20200871"/>
  <p:tag name="KSO_WM_UNIT_LAYERLEVEL" val="1"/>
  <p:tag name="KSO_WM_TAG_VERSION" val="1.0"/>
  <p:tag name="KSO_WM_BEAUTIFY_FLAG" val="#wm#"/>
  <p:tag name="KSO_WM_UNIT_DEFAULT_FONT" val="28;36;4"/>
  <p:tag name="KSO_WM_UNIT_BLOCK" val="0"/>
</p:tagLst>
</file>

<file path=ppt/tags/tag90.xml><?xml version="1.0" encoding="utf-8"?>
<p:tagLst xmlns:p="http://schemas.openxmlformats.org/presentationml/2006/main">
  <p:tag name="KSO_WM_BEAUTIFY_FLAG" val="#wm#"/>
  <p:tag name="KSO_WM_TEMPLATE_CATEGORY" val="custom"/>
  <p:tag name="KSO_WM_TEMPLATE_INDEX" val="20203626"/>
  <p:tag name="KSO_WM_SLIDE_ID" val="diagram20200871_1"/>
  <p:tag name="KSO_WM_TEMPLATE_SUBCATEGORY" val="11"/>
  <p:tag name="KSO_WM_SLIDE_ITEM_CNT" val="0"/>
  <p:tag name="KSO_WM_SLIDE_INDEX" val="1"/>
  <p:tag name="KSO_WM_UNIT_SHOW_EDIT_AREA_INDICATION" val="1"/>
  <p:tag name="KSO_WM_TAG_VERSION" val="1.0"/>
  <p:tag name="KSO_WM_SLIDE_LAYOUT" val="a_d_f"/>
  <p:tag name="KSO_WM_SLIDE_LAYOUT_CNT" val="1_1_1"/>
  <p:tag name="KSO_WM_SLIDE_TYPE" val="text"/>
  <p:tag name="KSO_WM_SLIDE_SUBTYPE" val="picTxt"/>
  <p:tag name="KSO_WM_SLIDE_SIZE" val="865*445"/>
  <p:tag name="KSO_WM_SLIDE_POSITION" val="47*47"/>
  <p:tag name="KSO_WM_SLIDE_LAYOUT_INFO" val="{&quot;direction&quot;:1,&quot;horizontalAlign&quot;:-1,&quot;verticalAlign&quot;:-1,&quot;type&quot;:0,&quot;diagramDirection&quot;:0,&quot;canSetOverLayout&quot;:0,&quot;isOverLayout&quot;:0,&quot;normalSize&quot;:{&quot;size1&quot;:51.8},&quot;minSize&quot;:{&quot;size1&quot;:30.3},&quot;maxSize&quot;:{&quot;size1&quot;:69.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frame&quot;,&quot;left&quot;:0.0,&quot;top&quot;:0.0,&quot;right&quot;:0.0,&quot;bottom&quot;:0.0,&quot;leftAbs&quot;:false,&quot;topAbs&quot;:false,&quot;rightAbs&quot;:false,&quot;bottomAbs&quot;:false}],&quot;subLayout&quot;:[{&quot;direction&quot;:0,&quot;horizontalAlign&quot;:0,&quot;verticalAlign&quot;:1,&quot;type&quot;:0,&quot;diagramDirection&quot;:0,&quot;canSetOverLayout&quot;:0,&quot;isOverLayout&quot;:0,&quot;margin&quot;:{&quot;left&quot;:1.69,&quot;top&quot;:1.69,&quot;right&quot;:1.244,&quot;bottom&quot;:1.69},&quot;edge&quot;:{&quot;left&quot;:true,&quot;top&quot;:true,&quot;right&quot;:false,&quot;bottom&quot;:true}},{&quot;direction&quot;:0,&quot;horizontalAlign&quot;:0,&quot;verticalAlign&quot;:1,&quot;type&quot;:0,&quot;diagramDirection&quot;:0,&quot;canSetOverLayout&quot;:0,&quot;isOverLayout&quot;:0,&quot;margin&quot;:{&quot;left&quot;:0.026,&quot;top&quot;:1.69,&quot;right&quot;:1.69,&quot;bottom&quot;:1.69},&quot;marginOverLayout&quot;:{&quot;left&quot;:0.026,&quot;top&quot;:0.0,&quot;right&quot;:0.0,&quot;bottom&quot;:0.0},&quot;edge&quot;:{&quot;left&quot;:false,&quot;top&quot;:true,&quot;right&quot;:true,&quot;bottom&quot;:true},&quot;backgroundInfo&quot;:[{&quot;type&quot;:&quot;leftRight&quot;,&quot;left&quot;:0.2749708,&quot;top&quot;:0.0,&quot;right&quot;:0.0,&quot;bottom&quot;:0.0,&quot;leftAbs&quot;:false,&quot;topAbs&quot;:false,&quot;rightAbs&quot;:false,&quot;bottomAbs&quot;:false}]}]}"/>
  <p:tag name="KSO_WM_SLIDE_CAN_ADD_NAVIGATION" val="1"/>
  <p:tag name="KSO_WM_SLIDE_BACKGROUND" val="[&quot;general&quot;,&quot;frame&quot;,&quot;leftRight&quot;]"/>
  <p:tag name="KSO_WM_SLIDE_RATIO" val="1.777778"/>
  <p:tag name="KSO_WM_TEMPLATE_MASTER_TYPE" val="0"/>
  <p:tag name="KSO_WM_TEMPLATE_COLOR_TYPE" val="1"/>
  <p:tag name="KSO_WM_SPECIAL_SOURCE" val="bdnull"/>
</p:tagLst>
</file>

<file path=ppt/tags/tag91.xml><?xml version="1.0" encoding="utf-8"?>
<p:tagLst xmlns:p="http://schemas.openxmlformats.org/presentationml/2006/main">
  <p:tag name="KSO_WM_UNIT_PRESET_TEXT" val="点击输入正文"/>
  <p:tag name="KSO_WM_UNIT_NOCLEAR" val="0"/>
  <p:tag name="KSO_WM_UNIT_SHOW_EDIT_AREA_INDICATION" val="1"/>
  <p:tag name="KSO_WM_UNIT_VALUE" val="288"/>
  <p:tag name="KSO_WM_UNIT_HIGHLIGHT" val="0"/>
  <p:tag name="KSO_WM_UNIT_COMPATIBLE" val="0"/>
  <p:tag name="KSO_WM_UNIT_DIAGRAM_ISNUMVISUAL" val="0"/>
  <p:tag name="KSO_WM_UNIT_DIAGRAM_ISREFERUNIT" val="0"/>
  <p:tag name="KSO_WM_UNIT_TYPE" val="f"/>
  <p:tag name="KSO_WM_UNIT_INDEX" val="1"/>
  <p:tag name="KSO_WM_UNIT_ID" val="diagram20200871_1*f*1"/>
  <p:tag name="KSO_WM_TEMPLATE_CATEGORY" val="diagram"/>
  <p:tag name="KSO_WM_TEMPLATE_INDEX" val="20200871"/>
  <p:tag name="KSO_WM_UNIT_LAYERLEVEL" val="1"/>
  <p:tag name="KSO_WM_TAG_VERSION" val="1.0"/>
  <p:tag name="KSO_WM_BEAUTIFY_FLAG" val="#wm#"/>
  <p:tag name="KSO_WM_UNIT_DEFAULT_FONT" val="14;18;2"/>
  <p:tag name="KSO_WM_UNIT_BLOCK" val="0"/>
</p:tagLst>
</file>

<file path=ppt/tags/tag92.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0871_1*a*1"/>
  <p:tag name="KSO_WM_TEMPLATE_CATEGORY" val="diagram"/>
  <p:tag name="KSO_WM_TEMPLATE_INDEX" val="20200871"/>
  <p:tag name="KSO_WM_UNIT_LAYERLEVEL" val="1"/>
  <p:tag name="KSO_WM_TAG_VERSION" val="1.0"/>
  <p:tag name="KSO_WM_BEAUTIFY_FLAG" val="#wm#"/>
  <p:tag name="KSO_WM_UNIT_DEFAULT_FONT" val="28;36;4"/>
  <p:tag name="KSO_WM_UNIT_BLOCK" val="0"/>
</p:tagLst>
</file>

<file path=ppt/tags/tag93.xml><?xml version="1.0" encoding="utf-8"?>
<p:tagLst xmlns:p="http://schemas.openxmlformats.org/presentationml/2006/main">
  <p:tag name="KSO_WM_BEAUTIFY_FLAG" val="#wm#"/>
  <p:tag name="KSO_WM_TEMPLATE_CATEGORY" val="custom"/>
  <p:tag name="KSO_WM_TEMPLATE_INDEX" val="20203626"/>
  <p:tag name="KSO_WM_SLIDE_ID" val="diagram20200871_1"/>
  <p:tag name="KSO_WM_TEMPLATE_SUBCATEGORY" val="11"/>
  <p:tag name="KSO_WM_SLIDE_ITEM_CNT" val="0"/>
  <p:tag name="KSO_WM_SLIDE_INDEX" val="1"/>
  <p:tag name="KSO_WM_UNIT_SHOW_EDIT_AREA_INDICATION" val="1"/>
  <p:tag name="KSO_WM_TAG_VERSION" val="1.0"/>
  <p:tag name="KSO_WM_SLIDE_LAYOUT" val="a_d_f"/>
  <p:tag name="KSO_WM_SLIDE_LAYOUT_CNT" val="1_1_1"/>
  <p:tag name="KSO_WM_SLIDE_TYPE" val="text"/>
  <p:tag name="KSO_WM_SLIDE_SUBTYPE" val="picTxt"/>
  <p:tag name="KSO_WM_SLIDE_SIZE" val="865*445"/>
  <p:tag name="KSO_WM_SLIDE_POSITION" val="47*47"/>
  <p:tag name="KSO_WM_SLIDE_LAYOUT_INFO" val="{&quot;direction&quot;:1,&quot;horizontalAlign&quot;:-1,&quot;verticalAlign&quot;:-1,&quot;type&quot;:0,&quot;diagramDirection&quot;:0,&quot;canSetOverLayout&quot;:0,&quot;isOverLayout&quot;:0,&quot;normalSize&quot;:{&quot;size1&quot;:51.8},&quot;minSize&quot;:{&quot;size1&quot;:30.3},&quot;maxSize&quot;:{&quot;size1&quot;:69.0},&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frame&quot;,&quot;left&quot;:0.0,&quot;top&quot;:0.0,&quot;right&quot;:0.0,&quot;bottom&quot;:0.0,&quot;leftAbs&quot;:false,&quot;topAbs&quot;:false,&quot;rightAbs&quot;:false,&quot;bottomAbs&quot;:false}],&quot;subLayout&quot;:[{&quot;direction&quot;:0,&quot;horizontalAlign&quot;:0,&quot;verticalAlign&quot;:1,&quot;type&quot;:0,&quot;diagramDirection&quot;:0,&quot;canSetOverLayout&quot;:0,&quot;isOverLayout&quot;:0,&quot;margin&quot;:{&quot;left&quot;:1.69,&quot;top&quot;:1.69,&quot;right&quot;:1.244,&quot;bottom&quot;:1.69},&quot;edge&quot;:{&quot;left&quot;:true,&quot;top&quot;:true,&quot;right&quot;:false,&quot;bottom&quot;:true}},{&quot;direction&quot;:0,&quot;horizontalAlign&quot;:0,&quot;verticalAlign&quot;:1,&quot;type&quot;:0,&quot;diagramDirection&quot;:0,&quot;canSetOverLayout&quot;:0,&quot;isOverLayout&quot;:0,&quot;margin&quot;:{&quot;left&quot;:0.026,&quot;top&quot;:1.69,&quot;right&quot;:1.69,&quot;bottom&quot;:1.69},&quot;marginOverLayout&quot;:{&quot;left&quot;:0.026,&quot;top&quot;:0.0,&quot;right&quot;:0.0,&quot;bottom&quot;:0.0},&quot;edge&quot;:{&quot;left&quot;:false,&quot;top&quot;:true,&quot;right&quot;:true,&quot;bottom&quot;:true},&quot;backgroundInfo&quot;:[{&quot;type&quot;:&quot;leftRight&quot;,&quot;left&quot;:0.2749708,&quot;top&quot;:0.0,&quot;right&quot;:0.0,&quot;bottom&quot;:0.0,&quot;leftAbs&quot;:false,&quot;topAbs&quot;:false,&quot;rightAbs&quot;:false,&quot;bottomAbs&quot;:false}]}]}"/>
  <p:tag name="KSO_WM_SLIDE_CAN_ADD_NAVIGATION" val="1"/>
  <p:tag name="KSO_WM_SLIDE_BACKGROUND" val="[&quot;general&quot;,&quot;frame&quot;,&quot;leftRight&quot;]"/>
  <p:tag name="KSO_WM_SLIDE_RATIO" val="1.777778"/>
  <p:tag name="KSO_WM_TEMPLATE_MASTER_TYPE" val="0"/>
  <p:tag name="KSO_WM_TEMPLATE_COLOR_TYPE" val="1"/>
  <p:tag name="KSO_WM_SPECIAL_SOURCE" val="bdnull"/>
</p:tagLst>
</file>

<file path=ppt/theme/theme1.xml><?xml version="1.0" encoding="utf-8"?>
<a:theme xmlns:a="http://schemas.openxmlformats.org/drawingml/2006/main" name="1_Office 主题​​">
  <a:themeElements>
    <a:clrScheme name="Adjacency">
      <a:dk1>
        <a:srgbClr val="000000"/>
      </a:dk1>
      <a:lt1>
        <a:srgbClr val="FFFFFF"/>
      </a:lt1>
      <a:dk2>
        <a:srgbClr val="F0F0F0"/>
      </a:dk2>
      <a:lt2>
        <a:srgbClr val="FFFFFF"/>
      </a:lt2>
      <a:accent1>
        <a:srgbClr val="35799C"/>
      </a:accent1>
      <a:accent2>
        <a:srgbClr val="2A766B"/>
      </a:accent2>
      <a:accent3>
        <a:srgbClr val="3F6B3D"/>
      </a:accent3>
      <a:accent4>
        <a:srgbClr val="685826"/>
      </a:accent4>
      <a:accent5>
        <a:srgbClr val="914229"/>
      </a:accent5>
      <a:accent6>
        <a:srgbClr val="99354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Words>
  <Application>WPS 演示</Application>
  <PresentationFormat>宽屏</PresentationFormat>
  <Paragraphs>8</Paragraphs>
  <Slides>2</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vt:i4>
      </vt:variant>
    </vt:vector>
  </HeadingPairs>
  <TitlesOfParts>
    <vt:vector size="14" baseType="lpstr">
      <vt:lpstr>Arial</vt:lpstr>
      <vt:lpstr>宋体</vt:lpstr>
      <vt:lpstr>Wingdings</vt:lpstr>
      <vt:lpstr>微软雅黑</vt:lpstr>
      <vt:lpstr>汉仪旗黑-85S</vt:lpstr>
      <vt:lpstr>Segoe UI</vt:lpstr>
      <vt:lpstr>思源黑体 CN Medium</vt:lpstr>
      <vt:lpstr>Arial Unicode MS</vt:lpstr>
      <vt:lpstr>Calibri</vt:lpstr>
      <vt:lpstr>汉仪铸字美心体简</vt:lpstr>
      <vt:lpstr>汉仪力量黑简</vt:lpstr>
      <vt:lpstr>1_Office 主题​​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haiyanaahhha</cp:lastModifiedBy>
  <cp:revision>188</cp:revision>
  <dcterms:created xsi:type="dcterms:W3CDTF">2019-06-19T02:08:00Z</dcterms:created>
  <dcterms:modified xsi:type="dcterms:W3CDTF">2021-03-05T06:57:10Z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