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5"/>
  </p:notesMasterIdLst>
  <p:handoutMasterIdLst>
    <p:handoutMasterId r:id="rId11"/>
  </p:handoutMasterIdLst>
  <p:sldIdLst>
    <p:sldId id="256" r:id="rId4"/>
    <p:sldId id="259" r:id="rId6"/>
    <p:sldId id="257" r:id="rId7"/>
    <p:sldId id="258" r:id="rId8"/>
    <p:sldId id="260" r:id="rId9"/>
    <p:sldId id="262" r:id="rId1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DCDC"/>
    <a:srgbClr val="F0F0F0"/>
    <a:srgbClr val="E6E6E6"/>
    <a:srgbClr val="C8C8C8"/>
    <a:srgbClr val="FFFFFF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78" d="100"/>
          <a:sy n="78" d="100"/>
        </p:scale>
        <p:origin x="654" y="54"/>
      </p:cViewPr>
      <p:guideLst>
        <p:guide orient="horz" pos="2208"/>
        <p:guide pos="3795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gradFill>
              <a:gsLst>
                <a:gs pos="60000">
                  <a:srgbClr val="2A679E">
                    <a:alpha val="100000"/>
                  </a:srgbClr>
                </a:gs>
                <a:gs pos="100000">
                  <a:srgbClr val="2A679E">
                    <a:alpha val="0"/>
                  </a:srgbClr>
                </a:gs>
              </a:gsLst>
              <a:lin ang="5400000" scaled="1"/>
            </a:gradFill>
            <a:ln>
              <a:noFill/>
            </a:ln>
            <a:effectLst>
              <a:outerShdw blurRad="101600" dist="63500" dir="2700000" algn="l" rotWithShape="0">
                <a:prstClr val="black">
                  <a:alpha val="2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  <c:pt idx="4">
                  <c:v>类别 5</c:v>
                </c:pt>
                <c:pt idx="5">
                  <c:v>类别 6</c:v>
                </c:pt>
                <c:pt idx="6">
                  <c:v>类别 7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2.4</c:v>
                </c:pt>
                <c:pt idx="5">
                  <c:v>3.5</c:v>
                </c:pt>
                <c:pt idx="6">
                  <c:v>5.8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3"/>
        <c:overlap val="-27"/>
        <c:axId val="269204467"/>
        <c:axId val="801358913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系列 2</c:v>
                      </c:pt>
                    </c:strCache>
                  </c:strRef>
                </c:tx>
                <c:spPr>
                  <a:gradFill>
                    <a:gsLst>
                      <a:gs pos="60000">
                        <a:srgbClr val="519AD7">
                          <a:alpha val="100000"/>
                        </a:srgbClr>
                      </a:gs>
                      <a:gs pos="100000">
                        <a:srgbClr val="519AD7">
                          <a:alpha val="0"/>
                        </a:srgbClr>
                      </a:gs>
                    </a:gsLst>
                    <a:lin ang="5400000" scaled="1"/>
                  </a:gradFill>
                  <a:ln>
                    <a:noFill/>
                  </a:ln>
                  <a:effectLst>
                    <a:outerShdw blurRad="101600" dist="63500" dir="2700000" algn="bl" rotWithShape="0">
                      <a:prstClr val="black">
                        <a:alpha val="20000"/>
                      </a:prstClr>
                    </a:outerShdw>
                  </a:effectLst>
                </c:spPr>
                <c:invertIfNegative val="0"/>
                <c:dPt>
                  <c:idx val="0"/>
                  <c:invertIfNegative val="0"/>
                  <c:bubble3D val="0"/>
                </c:dPt>
                <c:dPt>
                  <c:idx val="1"/>
                  <c:invertIfNegative val="0"/>
                  <c:bubble3D val="0"/>
                </c:dPt>
                <c:dPt>
                  <c:idx val="2"/>
                  <c:invertIfNegative val="0"/>
                  <c:bubble3D val="0"/>
                </c:dPt>
                <c:dPt>
                  <c:idx val="3"/>
                  <c:invertIfNegative val="0"/>
                  <c:bubble3D val="0"/>
                </c:dPt>
                <c:dPt>
                  <c:idx val="4"/>
                  <c:invertIfNegative val="0"/>
                  <c:bubble3D val="0"/>
                </c:dPt>
                <c:dPt>
                  <c:idx val="5"/>
                  <c:invertIfNegative val="0"/>
                  <c:bubble3D val="0"/>
                </c:dPt>
                <c:dPt>
                  <c:idx val="6"/>
                  <c:invertIfNegative val="0"/>
                  <c:bubble3D val="0"/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lang="zh-CN" sz="16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xmlns:c15="http://schemas.microsoft.com/office/drawing/2012/chart" uri="{CE6537A1-D6FC-4f65-9D91-7224C49458BB}">
                      <c15:layout/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ullRef>
                          <c15:sqref/>
                        </c15:fullRef>
                        <c15:formulaRef>
                          <c15:sqref>Sheet1!$A$2:$A$8</c15:sqref>
                        </c15:formulaRef>
                      </c:ext>
                    </c:extLst>
                    <c:strCache>
                      <c:ptCount val="7"/>
                      <c:pt idx="0">
                        <c:v>类别 1</c:v>
                      </c:pt>
                      <c:pt idx="1">
                        <c:v>类别 2</c:v>
                      </c:pt>
                      <c:pt idx="2">
                        <c:v>类别 3</c:v>
                      </c:pt>
                      <c:pt idx="3">
                        <c:v>类别 4</c:v>
                      </c:pt>
                      <c:pt idx="4">
                        <c:v>类别 5</c:v>
                      </c:pt>
                      <c:pt idx="5">
                        <c:v>类别 6</c:v>
                      </c:pt>
                      <c:pt idx="6">
                        <c:v>类别 7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Sheet1!$C$2:$C$8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2.4</c:v>
                      </c:pt>
                      <c:pt idx="1">
                        <c:v>4.4</c:v>
                      </c:pt>
                      <c:pt idx="2">
                        <c:v>1.8</c:v>
                      </c:pt>
                      <c:pt idx="3">
                        <c:v>2.8</c:v>
                      </c:pt>
                      <c:pt idx="4">
                        <c:v>2.1</c:v>
                      </c:pt>
                      <c:pt idx="5">
                        <c:v>5</c:v>
                      </c:pt>
                      <c:pt idx="6">
                        <c:v>3</c:v>
                      </c:pt>
                    </c:numCache>
                  </c:numRef>
                </c:val>
              </c15:ser>
            </c15:filteredBarSeries>
            <c15:filteredBarSeries>
              <c15:ser>
                <c:idx val="2"/>
                <c:order val="2"/>
                <c:tx>
                  <c:strRef>
                    <c:extLst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系列 3</c:v>
                      </c:pt>
                    </c:strCache>
                  </c:strRef>
                </c:tx>
                <c:spPr>
                  <a:gradFill>
                    <a:gsLst>
                      <a:gs pos="60000">
                        <a:srgbClr val="3EB7C4">
                          <a:alpha val="100000"/>
                        </a:srgbClr>
                      </a:gs>
                      <a:gs pos="100000">
                        <a:srgbClr val="3EB7C4">
                          <a:alpha val="0"/>
                        </a:srgbClr>
                      </a:gs>
                    </a:gsLst>
                    <a:lin ang="5400000" scaled="1"/>
                  </a:gradFill>
                  <a:ln>
                    <a:noFill/>
                  </a:ln>
                  <a:effectLst>
                    <a:outerShdw blurRad="101600" dist="63500" dir="2700000" algn="l" rotWithShape="0">
                      <a:prstClr val="black">
                        <a:alpha val="20000"/>
                      </a:prstClr>
                    </a:outerShdw>
                  </a:effectLst>
                </c:spPr>
                <c:invertIfNegative val="0"/>
                <c:dPt>
                  <c:idx val="0"/>
                  <c:invertIfNegative val="0"/>
                  <c:bubble3D val="0"/>
                </c:dPt>
                <c:dPt>
                  <c:idx val="1"/>
                  <c:invertIfNegative val="0"/>
                  <c:bubble3D val="0"/>
                </c:dPt>
                <c:dPt>
                  <c:idx val="2"/>
                  <c:invertIfNegative val="0"/>
                  <c:bubble3D val="0"/>
                </c:dPt>
                <c:dPt>
                  <c:idx val="3"/>
                  <c:invertIfNegative val="0"/>
                  <c:bubble3D val="0"/>
                </c:dPt>
                <c:dPt>
                  <c:idx val="4"/>
                  <c:invertIfNegative val="0"/>
                  <c:bubble3D val="0"/>
                </c:dPt>
                <c:dPt>
                  <c:idx val="5"/>
                  <c:invertIfNegative val="0"/>
                  <c:bubble3D val="0"/>
                </c:dPt>
                <c:dPt>
                  <c:idx val="6"/>
                  <c:invertIfNegative val="0"/>
                  <c:bubble3D val="0"/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lang="zh-CN" sz="16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xmlns:c15="http://schemas.microsoft.com/office/drawing/2012/chart" uri="{CE6537A1-D6FC-4f65-9D91-7224C49458BB}">
                      <c15:layout/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ullRef>
                          <c15:sqref/>
                        </c15:fullRef>
                        <c15:formulaRef>
                          <c15:sqref>Sheet1!$A$2:$A$8</c15:sqref>
                        </c15:formulaRef>
                      </c:ext>
                    </c:extLst>
                    <c:strCache>
                      <c:ptCount val="7"/>
                      <c:pt idx="0">
                        <c:v>类别 1</c:v>
                      </c:pt>
                      <c:pt idx="1">
                        <c:v>类别 2</c:v>
                      </c:pt>
                      <c:pt idx="2">
                        <c:v>类别 3</c:v>
                      </c:pt>
                      <c:pt idx="3">
                        <c:v>类别 4</c:v>
                      </c:pt>
                      <c:pt idx="4">
                        <c:v>类别 5</c:v>
                      </c:pt>
                      <c:pt idx="5">
                        <c:v>类别 6</c:v>
                      </c:pt>
                      <c:pt idx="6">
                        <c:v>类别 7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Sheet1!$D$2:$D$8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2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5</c:v>
                      </c:pt>
                      <c:pt idx="4">
                        <c:v>3.1</c:v>
                      </c:pt>
                      <c:pt idx="5">
                        <c:v>4</c:v>
                      </c:pt>
                      <c:pt idx="6">
                        <c:v>2</c:v>
                      </c:pt>
                    </c:numCache>
                  </c:numRef>
                </c:val>
              </c15:ser>
            </c15:filteredBarSeries>
          </c:ext>
        </c:extLst>
      </c:barChart>
      <c:catAx>
        <c:axId val="269204467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cs"/>
              </a:defRPr>
            </a:pPr>
          </a:p>
        </c:txPr>
        <c:crossAx val="801358913"/>
        <c:crosses val="autoZero"/>
        <c:auto val="1"/>
        <c:lblAlgn val="ctr"/>
        <c:lblOffset val="100"/>
        <c:noMultiLvlLbl val="0"/>
      </c:catAx>
      <c:valAx>
        <c:axId val="80135891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85000"/>
                  <a:alpha val="50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692044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微软雅黑" panose="020B0503020204020204" charset="-122"/>
                <a:ea typeface="微软雅黑" panose="020B0503020204020204" charset="-122"/>
              </a:rPr>
            </a:fld>
            <a:endParaRPr lang="zh-CN" altLang="en-US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微软雅黑" panose="020B0503020204020204" charset="-122"/>
                <a:ea typeface="微软雅黑" panose="020B0503020204020204" charset="-122"/>
              </a:rPr>
            </a:fld>
            <a:endParaRPr lang="zh-CN" altLang="en-US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1AC49D05-6128-4D0D-A32A-06A5E73B38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6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6" Type="http://schemas.openxmlformats.org/officeDocument/2006/relationships/tags" Target="../tags/tag66.xml"/><Relationship Id="rId5" Type="http://schemas.openxmlformats.org/officeDocument/2006/relationships/tags" Target="../tags/tag65.xml"/><Relationship Id="rId4" Type="http://schemas.openxmlformats.org/officeDocument/2006/relationships/tags" Target="../tags/tag64.xml"/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71.xml"/><Relationship Id="rId5" Type="http://schemas.openxmlformats.org/officeDocument/2006/relationships/tags" Target="../tags/tag70.xml"/><Relationship Id="rId4" Type="http://schemas.openxmlformats.org/officeDocument/2006/relationships/tags" Target="../tags/tag69.xml"/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6" Type="http://schemas.openxmlformats.org/officeDocument/2006/relationships/tags" Target="../tags/tag76.xml"/><Relationship Id="rId5" Type="http://schemas.openxmlformats.org/officeDocument/2006/relationships/tags" Target="../tags/tag75.xml"/><Relationship Id="rId4" Type="http://schemas.openxmlformats.org/officeDocument/2006/relationships/tags" Target="../tags/tag74.xml"/><Relationship Id="rId3" Type="http://schemas.openxmlformats.org/officeDocument/2006/relationships/tags" Target="../tags/tag73.xml"/><Relationship Id="rId2" Type="http://schemas.openxmlformats.org/officeDocument/2006/relationships/tags" Target="../tags/tag72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7" Type="http://schemas.openxmlformats.org/officeDocument/2006/relationships/tags" Target="../tags/tag82.xml"/><Relationship Id="rId6" Type="http://schemas.openxmlformats.org/officeDocument/2006/relationships/tags" Target="../tags/tag81.xml"/><Relationship Id="rId5" Type="http://schemas.openxmlformats.org/officeDocument/2006/relationships/tags" Target="../tags/tag80.xml"/><Relationship Id="rId4" Type="http://schemas.openxmlformats.org/officeDocument/2006/relationships/tags" Target="../tags/tag79.xml"/><Relationship Id="rId3" Type="http://schemas.openxmlformats.org/officeDocument/2006/relationships/tags" Target="../tags/tag78.xml"/><Relationship Id="rId2" Type="http://schemas.openxmlformats.org/officeDocument/2006/relationships/tags" Target="../tags/tag7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90.xml"/><Relationship Id="rId8" Type="http://schemas.openxmlformats.org/officeDocument/2006/relationships/tags" Target="../tags/tag89.xml"/><Relationship Id="rId7" Type="http://schemas.openxmlformats.org/officeDocument/2006/relationships/tags" Target="../tags/tag88.xml"/><Relationship Id="rId6" Type="http://schemas.openxmlformats.org/officeDocument/2006/relationships/tags" Target="../tags/tag87.xml"/><Relationship Id="rId5" Type="http://schemas.openxmlformats.org/officeDocument/2006/relationships/tags" Target="../tags/tag86.xml"/><Relationship Id="rId4" Type="http://schemas.openxmlformats.org/officeDocument/2006/relationships/tags" Target="../tags/tag85.xml"/><Relationship Id="rId3" Type="http://schemas.openxmlformats.org/officeDocument/2006/relationships/tags" Target="../tags/tag84.xml"/><Relationship Id="rId2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5" Type="http://schemas.openxmlformats.org/officeDocument/2006/relationships/tags" Target="../tags/tag94.xml"/><Relationship Id="rId4" Type="http://schemas.openxmlformats.org/officeDocument/2006/relationships/tags" Target="../tags/tag93.xml"/><Relationship Id="rId3" Type="http://schemas.openxmlformats.org/officeDocument/2006/relationships/tags" Target="../tags/tag92.xml"/><Relationship Id="rId2" Type="http://schemas.openxmlformats.org/officeDocument/2006/relationships/tags" Target="../tags/tag91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4" Type="http://schemas.openxmlformats.org/officeDocument/2006/relationships/tags" Target="../tags/tag97.xml"/><Relationship Id="rId3" Type="http://schemas.openxmlformats.org/officeDocument/2006/relationships/tags" Target="../tags/tag96.xml"/><Relationship Id="rId2" Type="http://schemas.openxmlformats.org/officeDocument/2006/relationships/tags" Target="../tags/tag95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7" Type="http://schemas.openxmlformats.org/officeDocument/2006/relationships/tags" Target="../tags/tag103.xml"/><Relationship Id="rId6" Type="http://schemas.openxmlformats.org/officeDocument/2006/relationships/tags" Target="../tags/tag102.xml"/><Relationship Id="rId5" Type="http://schemas.openxmlformats.org/officeDocument/2006/relationships/tags" Target="../tags/tag101.xml"/><Relationship Id="rId4" Type="http://schemas.openxmlformats.org/officeDocument/2006/relationships/tags" Target="../tags/tag100.xml"/><Relationship Id="rId3" Type="http://schemas.openxmlformats.org/officeDocument/2006/relationships/tags" Target="../tags/tag99.xml"/><Relationship Id="rId2" Type="http://schemas.openxmlformats.org/officeDocument/2006/relationships/tags" Target="../tags/tag98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7" Type="http://schemas.openxmlformats.org/officeDocument/2006/relationships/tags" Target="../tags/tag109.xml"/><Relationship Id="rId6" Type="http://schemas.openxmlformats.org/officeDocument/2006/relationships/tags" Target="../tags/tag108.xml"/><Relationship Id="rId5" Type="http://schemas.openxmlformats.org/officeDocument/2006/relationships/tags" Target="../tags/tag107.xml"/><Relationship Id="rId4" Type="http://schemas.openxmlformats.org/officeDocument/2006/relationships/tags" Target="../tags/tag106.xml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6" Type="http://schemas.openxmlformats.org/officeDocument/2006/relationships/tags" Target="../tags/tag114.xml"/><Relationship Id="rId5" Type="http://schemas.openxmlformats.org/officeDocument/2006/relationships/tags" Target="../tags/tag113.xml"/><Relationship Id="rId4" Type="http://schemas.openxmlformats.org/officeDocument/2006/relationships/tags" Target="../tags/tag112.xml"/><Relationship Id="rId3" Type="http://schemas.openxmlformats.org/officeDocument/2006/relationships/tags" Target="../tags/tag111.xml"/><Relationship Id="rId2" Type="http://schemas.openxmlformats.org/officeDocument/2006/relationships/tags" Target="../tags/tag110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6" Type="http://schemas.openxmlformats.org/officeDocument/2006/relationships/tags" Target="../tags/tag119.xml"/><Relationship Id="rId5" Type="http://schemas.openxmlformats.org/officeDocument/2006/relationships/tags" Target="../tags/tag118.xml"/><Relationship Id="rId4" Type="http://schemas.openxmlformats.org/officeDocument/2006/relationships/tags" Target="../tags/tag117.xml"/><Relationship Id="rId3" Type="http://schemas.openxmlformats.org/officeDocument/2006/relationships/tags" Target="../tags/tag116.xml"/><Relationship Id="rId2" Type="http://schemas.openxmlformats.org/officeDocument/2006/relationships/tags" Target="../tags/tag115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669882" y="2588281"/>
            <a:ext cx="10852237" cy="899167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669882" y="3566160"/>
            <a:ext cx="10852237" cy="950984"/>
          </a:xfrm>
        </p:spPr>
        <p:txBody>
          <a:bodyPr lIns="101600"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69882" y="1296000"/>
            <a:ext cx="10852237" cy="5041355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930" y="3808730"/>
            <a:ext cx="10852237" cy="624845"/>
          </a:xfrm>
        </p:spPr>
        <p:txBody>
          <a:bodyPr lIns="101600" tIns="38100" rIns="63500" bIns="38100" anchor="t" anchorCtr="0">
            <a:noAutofit/>
          </a:bodyPr>
          <a:lstStyle>
            <a:lvl1pPr>
              <a:defRPr sz="3600" b="0" u="none" strike="noStrike" kern="1200" cap="none" spc="300" normalizeH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669925" y="4511675"/>
            <a:ext cx="10852237" cy="1077985"/>
          </a:xfrm>
        </p:spPr>
        <p:txBody>
          <a:bodyPr lIns="101600" tIns="38100" rIns="76200" bIns="38100">
            <a:noAutofit/>
          </a:bodyPr>
          <a:lstStyle>
            <a:lvl1pPr marL="0" indent="0" eaLnBrk="1" fontAlgn="auto" latinLnBrk="0" hangingPunct="1"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238877" y="1296000"/>
            <a:ext cx="5283242" cy="5040000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69930" y="1296000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69925" y="1789043"/>
            <a:ext cx="5283200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296000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789043"/>
            <a:ext cx="5283242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1296000"/>
            <a:ext cx="5283242" cy="50400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69930" y="952508"/>
            <a:ext cx="10852237" cy="504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669882" y="2588281"/>
            <a:ext cx="10852237" cy="899167"/>
          </a:xfrm>
        </p:spPr>
        <p:txBody>
          <a:bodyPr vert="horz" lIns="101600" tIns="38100" rIns="25400" bIns="381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5400" b="0" i="0" u="none" strike="noStrike" kern="1200" cap="none" spc="600" normalizeH="0" baseline="0" noProof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1.xml"/><Relationship Id="rId16" Type="http://schemas.openxmlformats.org/officeDocument/2006/relationships/tags" Target="../tags/tag60.xml"/><Relationship Id="rId15" Type="http://schemas.openxmlformats.org/officeDocument/2006/relationships/tags" Target="../tags/tag59.xml"/><Relationship Id="rId14" Type="http://schemas.openxmlformats.org/officeDocument/2006/relationships/tags" Target="../tags/tag58.xml"/><Relationship Id="rId13" Type="http://schemas.openxmlformats.org/officeDocument/2006/relationships/tags" Target="../tags/tag57.xml"/><Relationship Id="rId12" Type="http://schemas.openxmlformats.org/officeDocument/2006/relationships/tags" Target="../tags/tag56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8" Type="http://schemas.openxmlformats.org/officeDocument/2006/relationships/theme" Target="../theme/theme2.xml"/><Relationship Id="rId17" Type="http://schemas.openxmlformats.org/officeDocument/2006/relationships/tags" Target="../tags/tag125.xml"/><Relationship Id="rId16" Type="http://schemas.openxmlformats.org/officeDocument/2006/relationships/tags" Target="../tags/tag124.xml"/><Relationship Id="rId15" Type="http://schemas.openxmlformats.org/officeDocument/2006/relationships/tags" Target="../tags/tag123.xml"/><Relationship Id="rId14" Type="http://schemas.openxmlformats.org/officeDocument/2006/relationships/tags" Target="../tags/tag122.xml"/><Relationship Id="rId13" Type="http://schemas.openxmlformats.org/officeDocument/2006/relationships/tags" Target="../tags/tag121.xml"/><Relationship Id="rId12" Type="http://schemas.openxmlformats.org/officeDocument/2006/relationships/tags" Target="../tags/tag120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DCDCD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69882" y="432000"/>
            <a:ext cx="10852237" cy="648000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69882" y="1296000"/>
            <a:ext cx="10852237" cy="504000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26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34.xml"/><Relationship Id="rId8" Type="http://schemas.openxmlformats.org/officeDocument/2006/relationships/tags" Target="../tags/tag133.xml"/><Relationship Id="rId7" Type="http://schemas.openxmlformats.org/officeDocument/2006/relationships/tags" Target="../tags/tag132.xml"/><Relationship Id="rId6" Type="http://schemas.openxmlformats.org/officeDocument/2006/relationships/image" Target="../media/image2.jpeg"/><Relationship Id="rId5" Type="http://schemas.openxmlformats.org/officeDocument/2006/relationships/tags" Target="../tags/tag131.xml"/><Relationship Id="rId4" Type="http://schemas.openxmlformats.org/officeDocument/2006/relationships/tags" Target="../tags/tag130.xml"/><Relationship Id="rId3" Type="http://schemas.openxmlformats.org/officeDocument/2006/relationships/tags" Target="../tags/tag129.xml"/><Relationship Id="rId2" Type="http://schemas.openxmlformats.org/officeDocument/2006/relationships/tags" Target="../tags/tag128.xml"/><Relationship Id="rId10" Type="http://schemas.openxmlformats.org/officeDocument/2006/relationships/slideLayout" Target="../slideLayouts/slideLayout7.xml"/><Relationship Id="rId1" Type="http://schemas.openxmlformats.org/officeDocument/2006/relationships/tags" Target="../tags/tag127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139.xml"/><Relationship Id="rId8" Type="http://schemas.openxmlformats.org/officeDocument/2006/relationships/image" Target="../media/image6.jpeg"/><Relationship Id="rId7" Type="http://schemas.openxmlformats.org/officeDocument/2006/relationships/tags" Target="../tags/tag138.xml"/><Relationship Id="rId6" Type="http://schemas.openxmlformats.org/officeDocument/2006/relationships/image" Target="../media/image5.jpeg"/><Relationship Id="rId5" Type="http://schemas.openxmlformats.org/officeDocument/2006/relationships/tags" Target="../tags/tag137.xml"/><Relationship Id="rId4" Type="http://schemas.openxmlformats.org/officeDocument/2006/relationships/image" Target="../media/image4.jpeg"/><Relationship Id="rId3" Type="http://schemas.openxmlformats.org/officeDocument/2006/relationships/tags" Target="../tags/tag136.xml"/><Relationship Id="rId2" Type="http://schemas.openxmlformats.org/officeDocument/2006/relationships/image" Target="../media/image3.jpeg"/><Relationship Id="rId10" Type="http://schemas.openxmlformats.org/officeDocument/2006/relationships/slideLayout" Target="../slideLayouts/slideLayout7.xml"/><Relationship Id="rId1" Type="http://schemas.openxmlformats.org/officeDocument/2006/relationships/tags" Target="../tags/tag135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44.xml"/><Relationship Id="rId8" Type="http://schemas.openxmlformats.org/officeDocument/2006/relationships/image" Target="../media/image10.jpeg"/><Relationship Id="rId7" Type="http://schemas.openxmlformats.org/officeDocument/2006/relationships/tags" Target="../tags/tag143.xml"/><Relationship Id="rId6" Type="http://schemas.openxmlformats.org/officeDocument/2006/relationships/image" Target="../media/image9.jpeg"/><Relationship Id="rId5" Type="http://schemas.openxmlformats.org/officeDocument/2006/relationships/tags" Target="../tags/tag142.xml"/><Relationship Id="rId4" Type="http://schemas.openxmlformats.org/officeDocument/2006/relationships/image" Target="../media/image8.jpeg"/><Relationship Id="rId3" Type="http://schemas.openxmlformats.org/officeDocument/2006/relationships/tags" Target="../tags/tag141.xml"/><Relationship Id="rId2" Type="http://schemas.openxmlformats.org/officeDocument/2006/relationships/image" Target="../media/image7.jpeg"/><Relationship Id="rId14" Type="http://schemas.openxmlformats.org/officeDocument/2006/relationships/slideLayout" Target="../slideLayouts/slideLayout7.xml"/><Relationship Id="rId13" Type="http://schemas.openxmlformats.org/officeDocument/2006/relationships/tags" Target="../tags/tag146.xml"/><Relationship Id="rId12" Type="http://schemas.openxmlformats.org/officeDocument/2006/relationships/image" Target="../media/image12.jpeg"/><Relationship Id="rId11" Type="http://schemas.openxmlformats.org/officeDocument/2006/relationships/tags" Target="../tags/tag145.xml"/><Relationship Id="rId10" Type="http://schemas.openxmlformats.org/officeDocument/2006/relationships/image" Target="../media/image11.jpeg"/><Relationship Id="rId1" Type="http://schemas.openxmlformats.org/officeDocument/2006/relationships/tags" Target="../tags/tag140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.jpeg"/><Relationship Id="rId8" Type="http://schemas.openxmlformats.org/officeDocument/2006/relationships/tags" Target="../tags/tag151.xml"/><Relationship Id="rId7" Type="http://schemas.openxmlformats.org/officeDocument/2006/relationships/image" Target="../media/image15.jpeg"/><Relationship Id="rId6" Type="http://schemas.openxmlformats.org/officeDocument/2006/relationships/tags" Target="../tags/tag150.xml"/><Relationship Id="rId5" Type="http://schemas.openxmlformats.org/officeDocument/2006/relationships/image" Target="../media/image14.jpeg"/><Relationship Id="rId4" Type="http://schemas.openxmlformats.org/officeDocument/2006/relationships/tags" Target="../tags/tag149.xml"/><Relationship Id="rId3" Type="http://schemas.openxmlformats.org/officeDocument/2006/relationships/image" Target="../media/image13.jpeg"/><Relationship Id="rId2" Type="http://schemas.openxmlformats.org/officeDocument/2006/relationships/tags" Target="../tags/tag148.xml"/><Relationship Id="rId13" Type="http://schemas.openxmlformats.org/officeDocument/2006/relationships/slideLayout" Target="../slideLayouts/slideLayout7.xml"/><Relationship Id="rId12" Type="http://schemas.openxmlformats.org/officeDocument/2006/relationships/tags" Target="../tags/tag153.xml"/><Relationship Id="rId11" Type="http://schemas.openxmlformats.org/officeDocument/2006/relationships/image" Target="../media/image17.jpeg"/><Relationship Id="rId10" Type="http://schemas.openxmlformats.org/officeDocument/2006/relationships/tags" Target="../tags/tag152.xml"/><Relationship Id="rId1" Type="http://schemas.openxmlformats.org/officeDocument/2006/relationships/tags" Target="../tags/tag147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8" Type="http://schemas.openxmlformats.org/officeDocument/2006/relationships/notesSlide" Target="../notesSlides/notesSlide2.xml"/><Relationship Id="rId17" Type="http://schemas.openxmlformats.org/officeDocument/2006/relationships/slideLayout" Target="../slideLayouts/slideLayout18.xml"/><Relationship Id="rId16" Type="http://schemas.openxmlformats.org/officeDocument/2006/relationships/tags" Target="../tags/tag168.xml"/><Relationship Id="rId15" Type="http://schemas.openxmlformats.org/officeDocument/2006/relationships/tags" Target="../tags/tag167.xml"/><Relationship Id="rId14" Type="http://schemas.openxmlformats.org/officeDocument/2006/relationships/tags" Target="../tags/tag166.xml"/><Relationship Id="rId13" Type="http://schemas.openxmlformats.org/officeDocument/2006/relationships/tags" Target="../tags/tag165.xml"/><Relationship Id="rId12" Type="http://schemas.openxmlformats.org/officeDocument/2006/relationships/tags" Target="../tags/tag164.xml"/><Relationship Id="rId11" Type="http://schemas.openxmlformats.org/officeDocument/2006/relationships/tags" Target="../tags/tag163.xml"/><Relationship Id="rId10" Type="http://schemas.openxmlformats.org/officeDocument/2006/relationships/tags" Target="../tags/tag162.xml"/><Relationship Id="rId1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4" name="椭圆 3"/>
          <p:cNvSpPr/>
          <p:nvPr>
            <p:custDataLst>
              <p:tags r:id="rId1"/>
            </p:custDataLst>
          </p:nvPr>
        </p:nvSpPr>
        <p:spPr>
          <a:xfrm>
            <a:off x="4197350" y="1530350"/>
            <a:ext cx="3797300" cy="3797300"/>
          </a:xfrm>
          <a:prstGeom prst="ellipse">
            <a:avLst/>
          </a:prstGeom>
          <a:solidFill>
            <a:sysClr val="window" lastClr="FFFFFF">
              <a:lumMod val="85000"/>
            </a:sysClr>
          </a:solidFill>
          <a:ln>
            <a:noFill/>
          </a:ln>
        </p:spPr>
        <p:style>
          <a:lnRef idx="2">
            <a:srgbClr val="4472C4">
              <a:shade val="50000"/>
            </a:srgbClr>
          </a:lnRef>
          <a:fillRef idx="1">
            <a:srgbClr val="4472C4"/>
          </a:fillRef>
          <a:effectRef idx="0">
            <a:srgbClr val="4472C4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p>
            <a:pPr algn="just">
              <a:lnSpc>
                <a:spcPct val="120000"/>
              </a:lnSpc>
            </a:pPr>
            <a:endParaRPr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6" name="组合 25"/>
          <p:cNvGrpSpPr/>
          <p:nvPr>
            <p:custDataLst>
              <p:tags r:id="rId2"/>
            </p:custDataLst>
          </p:nvPr>
        </p:nvGrpSpPr>
        <p:grpSpPr>
          <a:xfrm>
            <a:off x="912866" y="-41966"/>
            <a:ext cx="10366268" cy="6941932"/>
            <a:chOff x="975533" y="0"/>
            <a:chExt cx="10240934" cy="6858000"/>
          </a:xfrm>
        </p:grpSpPr>
        <p:sp>
          <p:nvSpPr>
            <p:cNvPr id="23" name="任意多边形: 形状 22"/>
            <p:cNvSpPr/>
            <p:nvPr>
              <p:custDataLst>
                <p:tags r:id="rId3"/>
              </p:custDataLst>
            </p:nvPr>
          </p:nvSpPr>
          <p:spPr>
            <a:xfrm>
              <a:off x="2412733" y="0"/>
              <a:ext cx="7366534" cy="6858000"/>
            </a:xfrm>
            <a:custGeom>
              <a:avLst/>
              <a:gdLst>
                <a:gd name="connsiteX0" fmla="*/ 2338804 w 7366534"/>
                <a:gd name="connsiteY0" fmla="*/ 0 h 6858000"/>
                <a:gd name="connsiteX1" fmla="*/ 5027730 w 7366534"/>
                <a:gd name="connsiteY1" fmla="*/ 0 h 6858000"/>
                <a:gd name="connsiteX2" fmla="*/ 5116961 w 7366534"/>
                <a:gd name="connsiteY2" fmla="*/ 35183 h 6858000"/>
                <a:gd name="connsiteX3" fmla="*/ 7366534 w 7366534"/>
                <a:gd name="connsiteY3" fmla="*/ 3429000 h 6858000"/>
                <a:gd name="connsiteX4" fmla="*/ 5116961 w 7366534"/>
                <a:gd name="connsiteY4" fmla="*/ 6822818 h 6858000"/>
                <a:gd name="connsiteX5" fmla="*/ 5027731 w 7366534"/>
                <a:gd name="connsiteY5" fmla="*/ 6858000 h 6858000"/>
                <a:gd name="connsiteX6" fmla="*/ 2338804 w 7366534"/>
                <a:gd name="connsiteY6" fmla="*/ 6858000 h 6858000"/>
                <a:gd name="connsiteX7" fmla="*/ 2249574 w 7366534"/>
                <a:gd name="connsiteY7" fmla="*/ 6822818 h 6858000"/>
                <a:gd name="connsiteX8" fmla="*/ 0 w 7366534"/>
                <a:gd name="connsiteY8" fmla="*/ 3429000 h 6858000"/>
                <a:gd name="connsiteX9" fmla="*/ 2249574 w 7366534"/>
                <a:gd name="connsiteY9" fmla="*/ 3518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366534" h="6858000">
                  <a:moveTo>
                    <a:pt x="2338804" y="0"/>
                  </a:moveTo>
                  <a:lnTo>
                    <a:pt x="5027730" y="0"/>
                  </a:lnTo>
                  <a:lnTo>
                    <a:pt x="5116961" y="35183"/>
                  </a:lnTo>
                  <a:cubicBezTo>
                    <a:pt x="6438941" y="594333"/>
                    <a:pt x="7366534" y="1903341"/>
                    <a:pt x="7366534" y="3429000"/>
                  </a:cubicBezTo>
                  <a:cubicBezTo>
                    <a:pt x="7366534" y="4954659"/>
                    <a:pt x="6438941" y="6263667"/>
                    <a:pt x="5116961" y="6822818"/>
                  </a:cubicBezTo>
                  <a:lnTo>
                    <a:pt x="5027731" y="6858000"/>
                  </a:lnTo>
                  <a:lnTo>
                    <a:pt x="2338804" y="6858000"/>
                  </a:lnTo>
                  <a:lnTo>
                    <a:pt x="2249574" y="6822818"/>
                  </a:lnTo>
                  <a:cubicBezTo>
                    <a:pt x="927594" y="6263667"/>
                    <a:pt x="0" y="4954659"/>
                    <a:pt x="0" y="3429000"/>
                  </a:cubicBezTo>
                  <a:cubicBezTo>
                    <a:pt x="0" y="1903341"/>
                    <a:pt x="927594" y="594333"/>
                    <a:pt x="2249574" y="35183"/>
                  </a:cubicBezTo>
                  <a:close/>
                </a:path>
              </a:pathLst>
            </a:custGeom>
            <a:noFill/>
            <a:ln>
              <a:solidFill>
                <a:sysClr val="window" lastClr="FFFFFF">
                  <a:lumMod val="95000"/>
                </a:sysClr>
              </a:solidFill>
            </a:ln>
          </p:spPr>
          <p:style>
            <a:lnRef idx="2">
              <a:srgbClr val="4472C4">
                <a:shade val="50000"/>
              </a:srgbClr>
            </a:lnRef>
            <a:fillRef idx="1">
              <a:srgbClr val="4472C4"/>
            </a:fillRef>
            <a:effectRef idx="0">
              <a:srgbClr val="4472C4"/>
            </a:effectRef>
            <a:fontRef idx="minor">
              <a:sysClr val="window" lastClr="FFFFFF"/>
            </a:fontRef>
          </p:style>
          <p:txBody>
            <a:bodyPr rtlCol="0" anchor="ctr">
              <a:normAutofit/>
            </a:bodyPr>
            <a:p>
              <a:pPr algn="just">
                <a:lnSpc>
                  <a:spcPct val="120000"/>
                </a:lnSpc>
              </a:pPr>
              <a:endParaRPr lang="zh-CN" alt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" name="任意多边形: 形状 24"/>
            <p:cNvSpPr/>
            <p:nvPr>
              <p:custDataLst>
                <p:tags r:id="rId4"/>
              </p:custDataLst>
            </p:nvPr>
          </p:nvSpPr>
          <p:spPr>
            <a:xfrm>
              <a:off x="975533" y="0"/>
              <a:ext cx="10240934" cy="6858000"/>
            </a:xfrm>
            <a:custGeom>
              <a:avLst/>
              <a:gdLst>
                <a:gd name="connsiteX0" fmla="*/ 1318176 w 10240934"/>
                <a:gd name="connsiteY0" fmla="*/ 0 h 6858000"/>
                <a:gd name="connsiteX1" fmla="*/ 8922758 w 10240934"/>
                <a:gd name="connsiteY1" fmla="*/ 0 h 6858000"/>
                <a:gd name="connsiteX2" fmla="*/ 9071668 w 10240934"/>
                <a:gd name="connsiteY2" fmla="*/ 171908 h 6858000"/>
                <a:gd name="connsiteX3" fmla="*/ 10240934 w 10240934"/>
                <a:gd name="connsiteY3" fmla="*/ 3429000 h 6858000"/>
                <a:gd name="connsiteX4" fmla="*/ 9071668 w 10240934"/>
                <a:gd name="connsiteY4" fmla="*/ 6686093 h 6858000"/>
                <a:gd name="connsiteX5" fmla="*/ 8922758 w 10240934"/>
                <a:gd name="connsiteY5" fmla="*/ 6858000 h 6858000"/>
                <a:gd name="connsiteX6" fmla="*/ 1318176 w 10240934"/>
                <a:gd name="connsiteY6" fmla="*/ 6858000 h 6858000"/>
                <a:gd name="connsiteX7" fmla="*/ 1169266 w 10240934"/>
                <a:gd name="connsiteY7" fmla="*/ 6686093 h 6858000"/>
                <a:gd name="connsiteX8" fmla="*/ 0 w 10240934"/>
                <a:gd name="connsiteY8" fmla="*/ 3429000 h 6858000"/>
                <a:gd name="connsiteX9" fmla="*/ 1169266 w 10240934"/>
                <a:gd name="connsiteY9" fmla="*/ 17190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240934" h="6858000">
                  <a:moveTo>
                    <a:pt x="1318176" y="0"/>
                  </a:moveTo>
                  <a:lnTo>
                    <a:pt x="8922758" y="0"/>
                  </a:lnTo>
                  <a:lnTo>
                    <a:pt x="9071668" y="171908"/>
                  </a:lnTo>
                  <a:cubicBezTo>
                    <a:pt x="9802133" y="1057026"/>
                    <a:pt x="10240934" y="2191769"/>
                    <a:pt x="10240934" y="3429000"/>
                  </a:cubicBezTo>
                  <a:cubicBezTo>
                    <a:pt x="10240934" y="4666231"/>
                    <a:pt x="9802133" y="5800974"/>
                    <a:pt x="9071668" y="6686093"/>
                  </a:cubicBezTo>
                  <a:lnTo>
                    <a:pt x="8922758" y="6858000"/>
                  </a:lnTo>
                  <a:lnTo>
                    <a:pt x="1318176" y="6858000"/>
                  </a:lnTo>
                  <a:lnTo>
                    <a:pt x="1169266" y="6686093"/>
                  </a:lnTo>
                  <a:cubicBezTo>
                    <a:pt x="438801" y="5800974"/>
                    <a:pt x="0" y="4666231"/>
                    <a:pt x="0" y="3429000"/>
                  </a:cubicBezTo>
                  <a:cubicBezTo>
                    <a:pt x="0" y="2191769"/>
                    <a:pt x="438801" y="1057026"/>
                    <a:pt x="1169266" y="171908"/>
                  </a:cubicBezTo>
                  <a:close/>
                </a:path>
              </a:pathLst>
            </a:custGeom>
            <a:noFill/>
            <a:ln>
              <a:solidFill>
                <a:sysClr val="window" lastClr="FFFFFF">
                  <a:lumMod val="95000"/>
                </a:sysClr>
              </a:solidFill>
            </a:ln>
          </p:spPr>
          <p:style>
            <a:lnRef idx="2">
              <a:srgbClr val="4472C4">
                <a:shade val="50000"/>
              </a:srgbClr>
            </a:lnRef>
            <a:fillRef idx="1">
              <a:srgbClr val="4472C4"/>
            </a:fillRef>
            <a:effectRef idx="0">
              <a:srgbClr val="4472C4"/>
            </a:effectRef>
            <a:fontRef idx="minor">
              <a:sysClr val="window" lastClr="FFFFFF"/>
            </a:fontRef>
          </p:style>
          <p:txBody>
            <a:bodyPr rtlCol="0" anchor="ctr">
              <a:normAutofit/>
            </a:bodyPr>
            <a:p>
              <a:pPr algn="just">
                <a:lnSpc>
                  <a:spcPct val="120000"/>
                </a:lnSpc>
              </a:pPr>
              <a:endParaRPr lang="zh-CN" alt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22" name="图片 21" descr="C:\Users\kingsoft\Desktop\迪丽热巴\11.jpg11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6"/>
          <a:srcRect l="21873" r="21873"/>
          <a:stretch>
            <a:fillRect/>
          </a:stretch>
        </p:blipFill>
        <p:spPr>
          <a:xfrm>
            <a:off x="4197350" y="1530350"/>
            <a:ext cx="3797300" cy="3797300"/>
          </a:xfrm>
          <a:custGeom>
            <a:avLst/>
            <a:gdLst>
              <a:gd name="connsiteX0" fmla="*/ 1898650 w 3797300"/>
              <a:gd name="connsiteY0" fmla="*/ 0 h 3797300"/>
              <a:gd name="connsiteX1" fmla="*/ 3797300 w 3797300"/>
              <a:gd name="connsiteY1" fmla="*/ 1898650 h 3797300"/>
              <a:gd name="connsiteX2" fmla="*/ 1898650 w 3797300"/>
              <a:gd name="connsiteY2" fmla="*/ 3797300 h 3797300"/>
              <a:gd name="connsiteX3" fmla="*/ 0 w 3797300"/>
              <a:gd name="connsiteY3" fmla="*/ 1898650 h 3797300"/>
              <a:gd name="connsiteX4" fmla="*/ 1898650 w 3797300"/>
              <a:gd name="connsiteY4" fmla="*/ 0 h 3797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97300" h="3797300">
                <a:moveTo>
                  <a:pt x="1898650" y="0"/>
                </a:moveTo>
                <a:cubicBezTo>
                  <a:pt x="2947245" y="0"/>
                  <a:pt x="3797300" y="850055"/>
                  <a:pt x="3797300" y="1898650"/>
                </a:cubicBezTo>
                <a:cubicBezTo>
                  <a:pt x="3797300" y="2947245"/>
                  <a:pt x="2947245" y="3797300"/>
                  <a:pt x="1898650" y="3797300"/>
                </a:cubicBezTo>
                <a:cubicBezTo>
                  <a:pt x="850055" y="3797300"/>
                  <a:pt x="0" y="2947245"/>
                  <a:pt x="0" y="1898650"/>
                </a:cubicBezTo>
                <a:cubicBezTo>
                  <a:pt x="0" y="850055"/>
                  <a:pt x="850055" y="0"/>
                  <a:pt x="1898650" y="0"/>
                </a:cubicBezTo>
                <a:close/>
              </a:path>
            </a:pathLst>
          </a:custGeom>
        </p:spPr>
      </p:pic>
      <p:sp>
        <p:nvSpPr>
          <p:cNvPr id="5" name="椭圆 4"/>
          <p:cNvSpPr/>
          <p:nvPr>
            <p:custDataLst>
              <p:tags r:id="rId7"/>
            </p:custDataLst>
          </p:nvPr>
        </p:nvSpPr>
        <p:spPr>
          <a:xfrm>
            <a:off x="3746502" y="1079502"/>
            <a:ext cx="4698996" cy="4698996"/>
          </a:xfrm>
          <a:prstGeom prst="ellipse">
            <a:avLst/>
          </a:prstGeom>
          <a:noFill/>
          <a:ln>
            <a:solidFill>
              <a:sysClr val="window" lastClr="FFFFFF">
                <a:lumMod val="95000"/>
              </a:sysClr>
            </a:solidFill>
          </a:ln>
        </p:spPr>
        <p:style>
          <a:lnRef idx="2">
            <a:srgbClr val="4472C4">
              <a:shade val="50000"/>
            </a:srgbClr>
          </a:lnRef>
          <a:fillRef idx="1">
            <a:srgbClr val="4472C4"/>
          </a:fillRef>
          <a:effectRef idx="0">
            <a:srgbClr val="4472C4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p>
            <a:pPr algn="ctr">
              <a:lnSpc>
                <a:spcPct val="120000"/>
              </a:lnSpc>
            </a:pP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椭圆 32"/>
          <p:cNvSpPr/>
          <p:nvPr>
            <p:custDataLst>
              <p:tags r:id="rId8"/>
            </p:custDataLst>
          </p:nvPr>
        </p:nvSpPr>
        <p:spPr>
          <a:xfrm>
            <a:off x="8401674" y="3209323"/>
            <a:ext cx="109730" cy="95250"/>
          </a:xfrm>
          <a:prstGeom prst="ellipse">
            <a:avLst/>
          </a:prstGeom>
          <a:solidFill>
            <a:sysClr val="window" lastClr="FFFFFF"/>
          </a:solidFill>
          <a:ln>
            <a:solidFill>
              <a:sysClr val="window" lastClr="FFFFFF">
                <a:lumMod val="95000"/>
              </a:sysClr>
            </a:solidFill>
          </a:ln>
        </p:spPr>
        <p:style>
          <a:lnRef idx="2">
            <a:srgbClr val="4472C4">
              <a:shade val="50000"/>
            </a:srgbClr>
          </a:lnRef>
          <a:fillRef idx="1">
            <a:srgbClr val="4472C4"/>
          </a:fillRef>
          <a:effectRef idx="0">
            <a:srgbClr val="4472C4"/>
          </a:effectRef>
          <a:fontRef idx="minor">
            <a:sysClr val="window" lastClr="FFFFFF"/>
          </a:fontRef>
        </p:style>
        <p:txBody>
          <a:bodyPr rtlCol="0" anchor="ctr">
            <a:normAutofit fontScale="25000" lnSpcReduction="20000"/>
          </a:bodyPr>
          <a:p>
            <a:pPr algn="ctr">
              <a:lnSpc>
                <a:spcPct val="140000"/>
              </a:lnSpc>
            </a:pP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pic>
        <p:nvPicPr>
          <p:cNvPr id="13" name="图片 12" descr="C:\Users\kingsoft\Desktop\迪丽热巴\3.jpg3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/>
          <a:srcRect/>
          <a:stretch>
            <a:fillRect/>
          </a:stretch>
        </p:blipFill>
        <p:spPr>
          <a:xfrm>
            <a:off x="546735" y="2098358"/>
            <a:ext cx="5478054" cy="3423285"/>
          </a:xfrm>
          <a:custGeom>
            <a:avLst/>
            <a:gdLst>
              <a:gd name="connsiteX0" fmla="*/ 0 w 5478054"/>
              <a:gd name="connsiteY0" fmla="*/ 0 h 4876800"/>
              <a:gd name="connsiteX1" fmla="*/ 5478054 w 5478054"/>
              <a:gd name="connsiteY1" fmla="*/ 0 h 4876800"/>
              <a:gd name="connsiteX2" fmla="*/ 5478054 w 5478054"/>
              <a:gd name="connsiteY2" fmla="*/ 4876800 h 4876800"/>
              <a:gd name="connsiteX3" fmla="*/ 0 w 5478054"/>
              <a:gd name="connsiteY3" fmla="*/ 4876800 h 487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78054" h="4876800">
                <a:moveTo>
                  <a:pt x="0" y="0"/>
                </a:moveTo>
                <a:lnTo>
                  <a:pt x="5478054" y="0"/>
                </a:lnTo>
                <a:lnTo>
                  <a:pt x="5478054" y="4876800"/>
                </a:lnTo>
                <a:lnTo>
                  <a:pt x="0" y="4876800"/>
                </a:lnTo>
                <a:close/>
              </a:path>
            </a:pathLst>
          </a:custGeom>
        </p:spPr>
      </p:pic>
      <p:pic>
        <p:nvPicPr>
          <p:cNvPr id="20" name="图片 19" descr="C:\Users\kingsoft\Desktop\迪丽热巴\16.jpg1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/>
          <a:stretch>
            <a:fillRect/>
          </a:stretch>
        </p:blipFill>
        <p:spPr>
          <a:xfrm>
            <a:off x="9144000" y="1510983"/>
            <a:ext cx="2586566" cy="4598035"/>
          </a:xfrm>
          <a:custGeom>
            <a:avLst/>
            <a:gdLst>
              <a:gd name="connsiteX0" fmla="*/ 0 w 2586566"/>
              <a:gd name="connsiteY0" fmla="*/ 0 h 4876800"/>
              <a:gd name="connsiteX1" fmla="*/ 2586566 w 2586566"/>
              <a:gd name="connsiteY1" fmla="*/ 0 h 4876800"/>
              <a:gd name="connsiteX2" fmla="*/ 2586566 w 2586566"/>
              <a:gd name="connsiteY2" fmla="*/ 4876800 h 4876800"/>
              <a:gd name="connsiteX3" fmla="*/ 0 w 2586566"/>
              <a:gd name="connsiteY3" fmla="*/ 4876800 h 487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6566" h="4876800">
                <a:moveTo>
                  <a:pt x="0" y="0"/>
                </a:moveTo>
                <a:lnTo>
                  <a:pt x="2586566" y="0"/>
                </a:lnTo>
                <a:lnTo>
                  <a:pt x="2586566" y="4876800"/>
                </a:lnTo>
                <a:lnTo>
                  <a:pt x="0" y="4876800"/>
                </a:lnTo>
                <a:close/>
              </a:path>
            </a:pathLst>
          </a:custGeom>
        </p:spPr>
      </p:pic>
      <p:pic>
        <p:nvPicPr>
          <p:cNvPr id="32" name="图片 31" descr="C:\Users\kingsoft\Desktop\迪丽热巴\9.jpg9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6"/>
          <a:srcRect/>
          <a:stretch>
            <a:fillRect/>
          </a:stretch>
        </p:blipFill>
        <p:spPr>
          <a:xfrm>
            <a:off x="6244048" y="4375468"/>
            <a:ext cx="2586565" cy="1454785"/>
          </a:xfrm>
          <a:custGeom>
            <a:avLst/>
            <a:gdLst>
              <a:gd name="connsiteX0" fmla="*/ 0 w 2586565"/>
              <a:gd name="connsiteY0" fmla="*/ 0 h 2291080"/>
              <a:gd name="connsiteX1" fmla="*/ 2586565 w 2586565"/>
              <a:gd name="connsiteY1" fmla="*/ 0 h 2291080"/>
              <a:gd name="connsiteX2" fmla="*/ 2586565 w 2586565"/>
              <a:gd name="connsiteY2" fmla="*/ 2291080 h 2291080"/>
              <a:gd name="connsiteX3" fmla="*/ 0 w 2586565"/>
              <a:gd name="connsiteY3" fmla="*/ 2291080 h 2291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6565" h="2291080">
                <a:moveTo>
                  <a:pt x="0" y="0"/>
                </a:moveTo>
                <a:lnTo>
                  <a:pt x="2586565" y="0"/>
                </a:lnTo>
                <a:lnTo>
                  <a:pt x="2586565" y="2291080"/>
                </a:lnTo>
                <a:lnTo>
                  <a:pt x="0" y="2291080"/>
                </a:lnTo>
                <a:close/>
              </a:path>
            </a:pathLst>
          </a:custGeom>
        </p:spPr>
      </p:pic>
      <p:pic>
        <p:nvPicPr>
          <p:cNvPr id="36" name="图片 35" descr="C:\Users\kingsoft\Desktop\迪丽热巴\1.jpg1"/>
          <p:cNvPicPr>
            <a:picLocks noChangeAspect="1"/>
          </p:cNvPicPr>
          <p:nvPr>
            <p:custDataLst>
              <p:tags r:id="rId7"/>
            </p:custDataLst>
          </p:nvPr>
        </p:nvPicPr>
        <p:blipFill rotWithShape="1">
          <a:blip r:embed="rId8"/>
          <a:srcRect/>
          <a:stretch>
            <a:fillRect/>
          </a:stretch>
        </p:blipFill>
        <p:spPr>
          <a:xfrm>
            <a:off x="6244047" y="1789748"/>
            <a:ext cx="2586566" cy="1454785"/>
          </a:xfrm>
          <a:custGeom>
            <a:avLst/>
            <a:gdLst>
              <a:gd name="connsiteX0" fmla="*/ 0 w 2586566"/>
              <a:gd name="connsiteY0" fmla="*/ 0 h 2291080"/>
              <a:gd name="connsiteX1" fmla="*/ 2586566 w 2586566"/>
              <a:gd name="connsiteY1" fmla="*/ 0 h 2291080"/>
              <a:gd name="connsiteX2" fmla="*/ 2586566 w 2586566"/>
              <a:gd name="connsiteY2" fmla="*/ 2291080 h 2291080"/>
              <a:gd name="connsiteX3" fmla="*/ 0 w 2586566"/>
              <a:gd name="connsiteY3" fmla="*/ 2291080 h 2291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6566" h="2291080">
                <a:moveTo>
                  <a:pt x="0" y="0"/>
                </a:moveTo>
                <a:lnTo>
                  <a:pt x="2586566" y="0"/>
                </a:lnTo>
                <a:lnTo>
                  <a:pt x="2586566" y="2291080"/>
                </a:lnTo>
                <a:lnTo>
                  <a:pt x="0" y="2291080"/>
                </a:lnTo>
                <a:close/>
              </a:path>
            </a:pathLst>
          </a:custGeom>
        </p:spPr>
      </p:pic>
    </p:spTree>
    <p:custDataLst>
      <p:tags r:id="rId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3" name="图片 22" descr="C:\Users\kingsoft\Desktop\迪丽热巴\2.jpg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/>
          <a:stretch>
            <a:fillRect/>
          </a:stretch>
        </p:blipFill>
        <p:spPr>
          <a:xfrm>
            <a:off x="381009" y="876677"/>
            <a:ext cx="3607622" cy="2254250"/>
          </a:xfrm>
          <a:prstGeom prst="rect">
            <a:avLst/>
          </a:prstGeom>
        </p:spPr>
      </p:pic>
      <p:pic>
        <p:nvPicPr>
          <p:cNvPr id="30" name="图片 29" descr="C:\Users\kingsoft\Desktop\迪丽热巴\4.jpg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l="6349" r="6349"/>
          <a:stretch>
            <a:fillRect/>
          </a:stretch>
        </p:blipFill>
        <p:spPr>
          <a:xfrm>
            <a:off x="4265288" y="841487"/>
            <a:ext cx="3607622" cy="2324630"/>
          </a:xfrm>
          <a:prstGeom prst="rect">
            <a:avLst/>
          </a:prstGeom>
        </p:spPr>
      </p:pic>
      <p:pic>
        <p:nvPicPr>
          <p:cNvPr id="34" name="图片 33" descr="C:\Users\kingsoft\Desktop\迪丽热巴\5.jpg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l="1503" r="1503"/>
          <a:stretch>
            <a:fillRect/>
          </a:stretch>
        </p:blipFill>
        <p:spPr>
          <a:xfrm>
            <a:off x="8149567" y="841487"/>
            <a:ext cx="3607622" cy="2324630"/>
          </a:xfrm>
          <a:prstGeom prst="rect">
            <a:avLst/>
          </a:prstGeom>
        </p:spPr>
      </p:pic>
      <p:pic>
        <p:nvPicPr>
          <p:cNvPr id="36" name="图片 35" descr="C:\Users\kingsoft\Desktop\迪丽热巴\6.jpg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rcRect l="6349" r="6349"/>
          <a:stretch>
            <a:fillRect/>
          </a:stretch>
        </p:blipFill>
        <p:spPr>
          <a:xfrm>
            <a:off x="381009" y="3691882"/>
            <a:ext cx="3607622" cy="2324630"/>
          </a:xfrm>
          <a:prstGeom prst="rect">
            <a:avLst/>
          </a:prstGeom>
        </p:spPr>
      </p:pic>
      <p:pic>
        <p:nvPicPr>
          <p:cNvPr id="38" name="图片 37" descr="C:\Users\kingsoft\Desktop\迪丽热巴\8.jpg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rcRect l="6255" r="6255"/>
          <a:stretch>
            <a:fillRect/>
          </a:stretch>
        </p:blipFill>
        <p:spPr>
          <a:xfrm>
            <a:off x="4267575" y="3695857"/>
            <a:ext cx="3603048" cy="2316681"/>
          </a:xfrm>
          <a:prstGeom prst="rect">
            <a:avLst/>
          </a:prstGeom>
        </p:spPr>
      </p:pic>
      <p:pic>
        <p:nvPicPr>
          <p:cNvPr id="40" name="图片 39" descr="C:\Users\kingsoft\Desktop\迪丽热巴\12.jpg1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rcRect l="1503" r="1503"/>
          <a:stretch>
            <a:fillRect/>
          </a:stretch>
        </p:blipFill>
        <p:spPr>
          <a:xfrm>
            <a:off x="8149567" y="3691882"/>
            <a:ext cx="3607622" cy="232463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>
            <p:custDataLst>
              <p:tags r:id="rId1"/>
            </p:custDataLst>
          </p:nvPr>
        </p:nvSpPr>
        <p:spPr>
          <a:xfrm>
            <a:off x="520347" y="484522"/>
            <a:ext cx="1676400" cy="41084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pPr lvl="0">
              <a:lnSpc>
                <a:spcPct val="130000"/>
              </a:lnSpc>
              <a:spcBef>
                <a:spcPts val="1000"/>
              </a:spcBef>
              <a:spcAft>
                <a:spcPts val="1000"/>
              </a:spcAft>
            </a:pPr>
            <a:r>
              <a:rPr lang="en-US" altLang="zh-CN" sz="1600" b="1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Arial" panose="020B0604020202020204" pitchFamily="34" charset="0"/>
                <a:ea typeface="微软雅黑 Light" panose="020B0502040204020203" pitchFamily="34" charset="-122"/>
                <a:cs typeface="Arial" panose="020B0604020202020204" pitchFamily="34" charset="0"/>
                <a:sym typeface="+mn-ea"/>
              </a:rPr>
              <a:t>2019 / </a:t>
            </a:r>
            <a:r>
              <a:rPr lang="en-US" altLang="zh-CN" sz="1200" dirty="0">
                <a:solidFill>
                  <a:sysClr val="windowText" lastClr="000000">
                    <a:lumMod val="85000"/>
                    <a:lumOff val="15000"/>
                    <a:alpha val="50000"/>
                  </a:sysClr>
                </a:solidFill>
                <a:latin typeface="Arial" panose="020B0604020202020204" pitchFamily="34" charset="0"/>
                <a:ea typeface="微软雅黑 Light" panose="020B0502040204020203" pitchFamily="34" charset="-122"/>
                <a:cs typeface="Arial" panose="020B0604020202020204" pitchFamily="34" charset="0"/>
                <a:sym typeface="+mn-ea"/>
              </a:rPr>
              <a:t>2018</a:t>
            </a:r>
            <a:endParaRPr lang="zh-CN" altLang="en-US" sz="1200" dirty="0">
              <a:solidFill>
                <a:sysClr val="windowText" lastClr="000000">
                  <a:lumMod val="85000"/>
                  <a:lumOff val="15000"/>
                  <a:alpha val="50000"/>
                </a:sysClr>
              </a:solidFill>
              <a:latin typeface="Arial" panose="020B0604020202020204" pitchFamily="34" charset="0"/>
              <a:ea typeface="微软雅黑 Light" panose="020B0502040204020203" pitchFamily="34" charset="-122"/>
              <a:cs typeface="Arial" panose="020B0604020202020204" pitchFamily="34" charset="0"/>
              <a:sym typeface="+mn-ea"/>
            </a:endParaRPr>
          </a:p>
        </p:txBody>
      </p:sp>
      <p:pic>
        <p:nvPicPr>
          <p:cNvPr id="39" name="图片 38" descr="C:\Users\kingsoft\Desktop\迪丽热巴\13.jpg13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/>
          <a:srcRect l="6711" r="6711"/>
          <a:stretch>
            <a:fillRect/>
          </a:stretch>
        </p:blipFill>
        <p:spPr>
          <a:xfrm>
            <a:off x="616126" y="1374776"/>
            <a:ext cx="2006600" cy="4120333"/>
          </a:xfrm>
          <a:custGeom>
            <a:avLst/>
            <a:gdLst>
              <a:gd name="connsiteX0" fmla="*/ 0 w 2006600"/>
              <a:gd name="connsiteY0" fmla="*/ 0 h 4120333"/>
              <a:gd name="connsiteX1" fmla="*/ 2006600 w 2006600"/>
              <a:gd name="connsiteY1" fmla="*/ 0 h 4120333"/>
              <a:gd name="connsiteX2" fmla="*/ 2006600 w 2006600"/>
              <a:gd name="connsiteY2" fmla="*/ 4120333 h 4120333"/>
              <a:gd name="connsiteX3" fmla="*/ 0 w 2006600"/>
              <a:gd name="connsiteY3" fmla="*/ 4120333 h 4120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06600" h="4120333">
                <a:moveTo>
                  <a:pt x="0" y="0"/>
                </a:moveTo>
                <a:lnTo>
                  <a:pt x="2006600" y="0"/>
                </a:lnTo>
                <a:lnTo>
                  <a:pt x="2006600" y="4120333"/>
                </a:lnTo>
                <a:lnTo>
                  <a:pt x="0" y="4120333"/>
                </a:lnTo>
                <a:close/>
              </a:path>
            </a:pathLst>
          </a:custGeom>
        </p:spPr>
      </p:pic>
      <p:pic>
        <p:nvPicPr>
          <p:cNvPr id="41" name="图片 40" descr="C:\Users\kingsoft\Desktop\迪丽热巴\14.jpg1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5"/>
          <a:srcRect l="6711" r="6711"/>
          <a:stretch>
            <a:fillRect/>
          </a:stretch>
        </p:blipFill>
        <p:spPr>
          <a:xfrm>
            <a:off x="2854411" y="2123715"/>
            <a:ext cx="2006600" cy="4120332"/>
          </a:xfrm>
          <a:custGeom>
            <a:avLst/>
            <a:gdLst>
              <a:gd name="connsiteX0" fmla="*/ 0 w 2006600"/>
              <a:gd name="connsiteY0" fmla="*/ 0 h 4120332"/>
              <a:gd name="connsiteX1" fmla="*/ 2006600 w 2006600"/>
              <a:gd name="connsiteY1" fmla="*/ 0 h 4120332"/>
              <a:gd name="connsiteX2" fmla="*/ 2006600 w 2006600"/>
              <a:gd name="connsiteY2" fmla="*/ 4120332 h 4120332"/>
              <a:gd name="connsiteX3" fmla="*/ 0 w 2006600"/>
              <a:gd name="connsiteY3" fmla="*/ 4120332 h 4120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06600" h="4120332">
                <a:moveTo>
                  <a:pt x="0" y="0"/>
                </a:moveTo>
                <a:lnTo>
                  <a:pt x="2006600" y="0"/>
                </a:lnTo>
                <a:lnTo>
                  <a:pt x="2006600" y="4120332"/>
                </a:lnTo>
                <a:lnTo>
                  <a:pt x="0" y="4120332"/>
                </a:lnTo>
                <a:close/>
              </a:path>
            </a:pathLst>
          </a:custGeom>
        </p:spPr>
      </p:pic>
      <p:pic>
        <p:nvPicPr>
          <p:cNvPr id="42" name="图片 41" descr="C:\Users\kingsoft\Desktop\迪丽热巴\15.jpg15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7"/>
          <a:srcRect l="6727" r="6727"/>
          <a:stretch>
            <a:fillRect/>
          </a:stretch>
        </p:blipFill>
        <p:spPr>
          <a:xfrm>
            <a:off x="5092697" y="1374777"/>
            <a:ext cx="2006598" cy="4120333"/>
          </a:xfrm>
          <a:custGeom>
            <a:avLst/>
            <a:gdLst>
              <a:gd name="connsiteX0" fmla="*/ 0 w 2006598"/>
              <a:gd name="connsiteY0" fmla="*/ 0 h 4120333"/>
              <a:gd name="connsiteX1" fmla="*/ 2006598 w 2006598"/>
              <a:gd name="connsiteY1" fmla="*/ 0 h 4120333"/>
              <a:gd name="connsiteX2" fmla="*/ 2006598 w 2006598"/>
              <a:gd name="connsiteY2" fmla="*/ 4120333 h 4120333"/>
              <a:gd name="connsiteX3" fmla="*/ 0 w 2006598"/>
              <a:gd name="connsiteY3" fmla="*/ 4120333 h 4120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06598" h="4120333">
                <a:moveTo>
                  <a:pt x="0" y="0"/>
                </a:moveTo>
                <a:lnTo>
                  <a:pt x="2006598" y="0"/>
                </a:lnTo>
                <a:lnTo>
                  <a:pt x="2006598" y="4120333"/>
                </a:lnTo>
                <a:lnTo>
                  <a:pt x="0" y="4120333"/>
                </a:lnTo>
                <a:close/>
              </a:path>
            </a:pathLst>
          </a:custGeom>
        </p:spPr>
      </p:pic>
      <p:pic>
        <p:nvPicPr>
          <p:cNvPr id="43" name="图片 42" descr="C:\Users\kingsoft\Desktop\迪丽热巴\17.jpg17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r:embed="rId9"/>
          <a:srcRect l="6711" r="6711"/>
          <a:stretch>
            <a:fillRect/>
          </a:stretch>
        </p:blipFill>
        <p:spPr>
          <a:xfrm>
            <a:off x="7330981" y="2123714"/>
            <a:ext cx="2006600" cy="4120333"/>
          </a:xfrm>
          <a:custGeom>
            <a:avLst/>
            <a:gdLst>
              <a:gd name="connsiteX0" fmla="*/ 0 w 2006600"/>
              <a:gd name="connsiteY0" fmla="*/ 0 h 4120333"/>
              <a:gd name="connsiteX1" fmla="*/ 2006600 w 2006600"/>
              <a:gd name="connsiteY1" fmla="*/ 0 h 4120333"/>
              <a:gd name="connsiteX2" fmla="*/ 2006600 w 2006600"/>
              <a:gd name="connsiteY2" fmla="*/ 4120333 h 4120333"/>
              <a:gd name="connsiteX3" fmla="*/ 0 w 2006600"/>
              <a:gd name="connsiteY3" fmla="*/ 4120333 h 4120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06600" h="4120333">
                <a:moveTo>
                  <a:pt x="0" y="0"/>
                </a:moveTo>
                <a:lnTo>
                  <a:pt x="2006600" y="0"/>
                </a:lnTo>
                <a:lnTo>
                  <a:pt x="2006600" y="4120333"/>
                </a:lnTo>
                <a:lnTo>
                  <a:pt x="0" y="4120333"/>
                </a:lnTo>
                <a:close/>
              </a:path>
            </a:pathLst>
          </a:custGeom>
        </p:spPr>
      </p:pic>
      <p:pic>
        <p:nvPicPr>
          <p:cNvPr id="46" name="图片 45" descr="C:\Users\kingsoft\Desktop\迪丽热巴\18.jpg18"/>
          <p:cNvPicPr>
            <a:picLocks noChangeAspect="1"/>
          </p:cNvPicPr>
          <p:nvPr>
            <p:custDataLst>
              <p:tags r:id="rId10"/>
            </p:custDataLst>
          </p:nvPr>
        </p:nvPicPr>
        <p:blipFill rotWithShape="1">
          <a:blip r:embed="rId11"/>
          <a:srcRect l="6711" r="6711"/>
          <a:stretch>
            <a:fillRect/>
          </a:stretch>
        </p:blipFill>
        <p:spPr>
          <a:xfrm>
            <a:off x="9569265" y="1374777"/>
            <a:ext cx="2006600" cy="4120333"/>
          </a:xfrm>
          <a:custGeom>
            <a:avLst/>
            <a:gdLst>
              <a:gd name="connsiteX0" fmla="*/ 0 w 2006600"/>
              <a:gd name="connsiteY0" fmla="*/ 0 h 4120333"/>
              <a:gd name="connsiteX1" fmla="*/ 2006600 w 2006600"/>
              <a:gd name="connsiteY1" fmla="*/ 0 h 4120333"/>
              <a:gd name="connsiteX2" fmla="*/ 2006600 w 2006600"/>
              <a:gd name="connsiteY2" fmla="*/ 4120333 h 4120333"/>
              <a:gd name="connsiteX3" fmla="*/ 0 w 2006600"/>
              <a:gd name="connsiteY3" fmla="*/ 4120333 h 4120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06600" h="4120333">
                <a:moveTo>
                  <a:pt x="0" y="0"/>
                </a:moveTo>
                <a:lnTo>
                  <a:pt x="2006600" y="0"/>
                </a:lnTo>
                <a:lnTo>
                  <a:pt x="2006600" y="4120333"/>
                </a:lnTo>
                <a:lnTo>
                  <a:pt x="0" y="4120333"/>
                </a:lnTo>
                <a:close/>
              </a:path>
            </a:pathLst>
          </a:custGeom>
        </p:spPr>
      </p:pic>
    </p:spTree>
    <p:custDataLst>
      <p:tags r:id="rId1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-9525" y="1270"/>
            <a:ext cx="8486775" cy="6869430"/>
          </a:xfrm>
          <a:custGeom>
            <a:avLst/>
            <a:gdLst>
              <a:gd name="connsiteX0" fmla="*/ 0 w 11710"/>
              <a:gd name="connsiteY0" fmla="*/ 0 h 10818"/>
              <a:gd name="connsiteX1" fmla="*/ 11710 w 11710"/>
              <a:gd name="connsiteY1" fmla="*/ 0 h 10818"/>
              <a:gd name="connsiteX2" fmla="*/ 7853 w 11710"/>
              <a:gd name="connsiteY2" fmla="*/ 10818 h 10818"/>
              <a:gd name="connsiteX3" fmla="*/ 0 w 11710"/>
              <a:gd name="connsiteY3" fmla="*/ 10797 h 10818"/>
              <a:gd name="connsiteX4" fmla="*/ 0 w 11710"/>
              <a:gd name="connsiteY4" fmla="*/ 0 h 10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10" h="10818">
                <a:moveTo>
                  <a:pt x="0" y="0"/>
                </a:moveTo>
                <a:lnTo>
                  <a:pt x="11710" y="0"/>
                </a:lnTo>
                <a:lnTo>
                  <a:pt x="7853" y="10818"/>
                </a:lnTo>
                <a:lnTo>
                  <a:pt x="0" y="1079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741045" y="664845"/>
            <a:ext cx="10710545" cy="554291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921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6" name="图表 5"/>
          <p:cNvGraphicFramePr/>
          <p:nvPr>
            <p:custDataLst>
              <p:tags r:id="rId4"/>
            </p:custDataLst>
          </p:nvPr>
        </p:nvGraphicFramePr>
        <p:xfrm>
          <a:off x="1181735" y="1891142"/>
          <a:ext cx="9828530" cy="4051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2814003" y="1061720"/>
            <a:ext cx="65646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spc="300">
                <a:solidFill>
                  <a:schemeClr val="tx1"/>
                </a:solidFill>
                <a:uFillTx/>
                <a:latin typeface="+mj-ea"/>
                <a:ea typeface="+mj-ea"/>
              </a:rPr>
              <a:t>WPS</a:t>
            </a:r>
            <a:r>
              <a:rPr lang="zh-CN" altLang="en-US" sz="3200" spc="300">
                <a:solidFill>
                  <a:schemeClr val="tx1"/>
                </a:solidFill>
                <a:uFillTx/>
                <a:latin typeface="+mj-ea"/>
                <a:ea typeface="+mj-ea"/>
              </a:rPr>
              <a:t>学院</a:t>
            </a:r>
            <a:endParaRPr lang="zh-CN" altLang="en-US" sz="3200" spc="300">
              <a:solidFill>
                <a:schemeClr val="tx1"/>
              </a:solidFill>
              <a:uFillTx/>
              <a:latin typeface="+mj-ea"/>
              <a:ea typeface="+mj-ea"/>
            </a:endParaRPr>
          </a:p>
        </p:txBody>
      </p:sp>
      <p:sp>
        <p:nvSpPr>
          <p:cNvPr id="8" name="文本框 7" hidden="1"/>
          <p:cNvSpPr txBox="1"/>
          <p:nvPr>
            <p:custDataLst>
              <p:tags r:id="rId6"/>
            </p:custDataLst>
          </p:nvPr>
        </p:nvSpPr>
        <p:spPr>
          <a:xfrm>
            <a:off x="1752897" y="2373948"/>
            <a:ext cx="672942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DC5050"/>
                </a:solidFill>
                <a:uFillTx/>
              </a:rPr>
              <a:t>4.3</a:t>
            </a:r>
            <a:endParaRPr lang="en-US" altLang="zh-CN" sz="2400" dirty="0">
              <a:solidFill>
                <a:srgbClr val="DC5050"/>
              </a:solidFill>
              <a:uFillTx/>
            </a:endParaRPr>
          </a:p>
        </p:txBody>
      </p:sp>
      <p:sp>
        <p:nvSpPr>
          <p:cNvPr id="2" name="矩形 1" hidden="1"/>
          <p:cNvSpPr/>
          <p:nvPr>
            <p:custDataLst>
              <p:tags r:id="rId7"/>
            </p:custDataLst>
          </p:nvPr>
        </p:nvSpPr>
        <p:spPr>
          <a:xfrm>
            <a:off x="1636395" y="1101725"/>
            <a:ext cx="1549412" cy="4064033"/>
          </a:xfrm>
          <a:prstGeom prst="rect">
            <a:avLst/>
          </a:prstGeom>
          <a:solidFill>
            <a:schemeClr val="accent1">
              <a:alpha val="1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3" name="直接连接符 2" hidden="1"/>
          <p:cNvCxnSpPr/>
          <p:nvPr>
            <p:custDataLst>
              <p:tags r:id="rId8"/>
            </p:custDataLst>
          </p:nvPr>
        </p:nvCxnSpPr>
        <p:spPr>
          <a:xfrm>
            <a:off x="835025" y="790575"/>
            <a:ext cx="5186045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 hidden="1"/>
          <p:cNvGrpSpPr/>
          <p:nvPr>
            <p:custDataLst>
              <p:tags r:id="rId9"/>
            </p:custDataLst>
          </p:nvPr>
        </p:nvGrpSpPr>
        <p:grpSpPr>
          <a:xfrm>
            <a:off x="835025" y="790575"/>
            <a:ext cx="2108835" cy="1803600"/>
            <a:chOff x="835025" y="790575"/>
            <a:chExt cx="2108835" cy="1804670"/>
          </a:xfrm>
        </p:grpSpPr>
        <p:sp>
          <p:nvSpPr>
            <p:cNvPr id="25" name="文本框 24"/>
            <p:cNvSpPr txBox="1"/>
            <p:nvPr>
              <p:custDataLst>
                <p:tags r:id="rId10"/>
              </p:custDataLst>
            </p:nvPr>
          </p:nvSpPr>
          <p:spPr>
            <a:xfrm>
              <a:off x="835025" y="1341120"/>
              <a:ext cx="2108835" cy="706755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p>
              <a:pPr algn="ctr" fontAlgn="ctr"/>
              <a:r>
                <a:rPr lang="en-US" altLang="zh-CN" sz="3600" b="1" dirty="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1.2</a:t>
              </a:r>
              <a:r>
                <a:rPr lang="zh-CN" altLang="en-US" sz="3600" b="1" dirty="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倍</a:t>
              </a:r>
              <a:endParaRPr lang="zh-CN" altLang="en-US" sz="36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6" name="等腰三角形 25"/>
            <p:cNvSpPr/>
            <p:nvPr>
              <p:custDataLst>
                <p:tags r:id="rId11"/>
              </p:custDataLst>
            </p:nvPr>
          </p:nvSpPr>
          <p:spPr>
            <a:xfrm>
              <a:off x="1773555" y="996950"/>
              <a:ext cx="231140" cy="231140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7" name="等腰三角形 26"/>
            <p:cNvSpPr/>
            <p:nvPr>
              <p:custDataLst>
                <p:tags r:id="rId12"/>
              </p:custDataLst>
            </p:nvPr>
          </p:nvSpPr>
          <p:spPr>
            <a:xfrm flipV="1">
              <a:off x="1773555" y="2160905"/>
              <a:ext cx="231140" cy="231140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>
              <p:custDataLst>
                <p:tags r:id="rId13"/>
              </p:custDataLst>
            </p:nvPr>
          </p:nvSpPr>
          <p:spPr>
            <a:xfrm>
              <a:off x="1345565" y="790575"/>
              <a:ext cx="1087755" cy="203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cxnSp>
          <p:nvCxnSpPr>
            <p:cNvPr id="11" name="直接连接符 10"/>
            <p:cNvCxnSpPr/>
            <p:nvPr>
              <p:custDataLst>
                <p:tags r:id="rId14"/>
              </p:custDataLst>
            </p:nvPr>
          </p:nvCxnSpPr>
          <p:spPr>
            <a:xfrm>
              <a:off x="1444625" y="2595245"/>
              <a:ext cx="88900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" name="直接连接符 11" hidden="1"/>
          <p:cNvCxnSpPr/>
          <p:nvPr>
            <p:custDataLst>
              <p:tags r:id="rId15"/>
            </p:custDataLst>
          </p:nvPr>
        </p:nvCxnSpPr>
        <p:spPr>
          <a:xfrm>
            <a:off x="6021070" y="777875"/>
            <a:ext cx="0" cy="127001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6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TEMPLATE_THUMBS_INDEX" val="1、2、3、6、8、10、11、12、15"/>
  <p:tag name="KSO_WM_TEMPLATE_SUBCATEGORY" val="0"/>
  <p:tag name="KSO_WM_TAG_VERSION" val="1.0"/>
  <p:tag name="KSO_WM_BEAUTIFY_FLAG" val="#wm#"/>
  <p:tag name="KSO_WM_TEMPLATE_CATEGORY" val="custom"/>
  <p:tag name="KSO_WM_TEMPLATE_INDEX" val="20187308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diagram"/>
  <p:tag name="KSO_WM_TEMPLATE_INDEX" val="20201573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diagram"/>
  <p:tag name="KSO_WM_TEMPLATE_INDEX" val="20201573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TEMPLATE_SUBCATEGORY" val="0"/>
  <p:tag name="KSO_WM_TAG_VERSION" val="1.0"/>
  <p:tag name="KSO_WM_BEAUTIFY_FLAG" val="#wm#"/>
  <p:tag name="KSO_WM_TEMPLATE_CATEGORY" val="diagram"/>
  <p:tag name="KSO_WM_TEMPLATE_INDEX" val="20201573"/>
</p:tagLst>
</file>

<file path=ppt/tags/tag126.xml><?xml version="1.0" encoding="utf-8"?>
<p:tagLst xmlns:p="http://schemas.openxmlformats.org/presentationml/2006/main">
  <p:tag name="KSO_WM_TEMPLATE_THUMBS_INDEX" val="1、2、3、6、8、10、11、12、15"/>
  <p:tag name="KSO_WM_SLIDE_ID" val="custom20187308_1"/>
  <p:tag name="KSO_WM_TEMPLATE_SUBCATEGORY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01613_1*i*1"/>
  <p:tag name="KSO_WM_TEMPLATE_CATEGORY" val="diagram"/>
  <p:tag name="KSO_WM_TEMPLATE_INDEX" val="20201613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01613_1*i*2"/>
  <p:tag name="KSO_WM_TEMPLATE_CATEGORY" val="diagram"/>
  <p:tag name="KSO_WM_TEMPLATE_INDEX" val="20201613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01613_1*i*3"/>
  <p:tag name="KSO_WM_TEMPLATE_CATEGORY" val="diagram"/>
  <p:tag name="KSO_WM_TEMPLATE_INDEX" val="2020161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01613_1*i*4"/>
  <p:tag name="KSO_WM_TEMPLATE_CATEGORY" val="diagram"/>
  <p:tag name="KSO_WM_TEMPLATE_INDEX" val="20201613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01613_1*d*1"/>
  <p:tag name="KSO_WM_TEMPLATE_CATEGORY" val="diagram"/>
  <p:tag name="KSO_WM_TEMPLATE_INDEX" val="20201613"/>
  <p:tag name="KSO_WM_UNIT_LAYERLEVEL" val="1"/>
  <p:tag name="KSO_WM_TAG_VERSION" val="1.0"/>
  <p:tag name="KSO_WM_BEAUTIFY_FLAG" val="#wm#"/>
  <p:tag name="KSO_WM_UNIT_VALUE" val="1054*1054"/>
  <p:tag name="KSO_WM_UNIT_TYPE" val="d"/>
  <p:tag name="KSO_WM_UNIT_INDEX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01613_1*i*5"/>
  <p:tag name="KSO_WM_TEMPLATE_CATEGORY" val="diagram"/>
  <p:tag name="KSO_WM_TEMPLATE_INDEX" val="20201613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01613_1*i*7"/>
  <p:tag name="KSO_WM_TEMPLATE_CATEGORY" val="diagram"/>
  <p:tag name="KSO_WM_TEMPLATE_INDEX" val="20201613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134.xml><?xml version="1.0" encoding="utf-8"?>
<p:tagLst xmlns:p="http://schemas.openxmlformats.org/presentationml/2006/main">
  <p:tag name="KSO_WM_BEAUTIFY_FLAG" val="#wm#"/>
  <p:tag name="KSO_WM_TEMPLATE_CATEGORY" val="diagram"/>
  <p:tag name="KSO_WM_TEMPLATE_INDEX" val="20201613"/>
  <p:tag name="KSO_WM_SLIDE_ID" val="diagram20201613_1"/>
  <p:tag name="KSO_WM_TEMPLATE_SUBCATEGORY" val="0"/>
  <p:tag name="KSO_WM_SLIDE_TYPE" val="text"/>
  <p:tag name="KSO_WM_SLIDE_SUBTYPE" val="diag"/>
  <p:tag name="KSO_WM_SLIDE_ITEM_CNT" val="0"/>
  <p:tag name="KSO_WM_SLIDE_INDEX" val="1"/>
  <p:tag name="KSO_WM_SLIDE_SIZE" val="854*546"/>
  <p:tag name="KSO_WM_SLIDE_POSITION" val="71*-3"/>
  <p:tag name="KSO_WM_TAG_VERSION" val="1.0"/>
  <p:tag name="KSO_WM_SLIDE_LAYOUT" val="a_d_f"/>
  <p:tag name="KSO_WM_SLIDE_LAYOUT_CNT" val="1_1_2"/>
</p:tagLst>
</file>

<file path=ppt/tags/tag135.xml><?xml version="1.0" encoding="utf-8"?>
<p:tagLst xmlns:p="http://schemas.openxmlformats.org/presentationml/2006/main">
  <p:tag name="KSO_WM_UNIT_VALUE" val="1354*1520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01565_1*d*1"/>
  <p:tag name="KSO_WM_TEMPLATE_CATEGORY" val="diagram"/>
  <p:tag name="KSO_WM_TEMPLATE_INDEX" val="20201565"/>
  <p:tag name="KSO_WM_UNIT_LAYERLEVEL" val="1"/>
  <p:tag name="KSO_WM_TAG_VERSION" val="1.0"/>
  <p:tag name="KSO_WM_BEAUTIFY_FLAG" val="#wm#"/>
</p:tagLst>
</file>

<file path=ppt/tags/tag136.xml><?xml version="1.0" encoding="utf-8"?>
<p:tagLst xmlns:p="http://schemas.openxmlformats.org/presentationml/2006/main">
  <p:tag name="KSO_WM_UNIT_VALUE" val="1354*718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2"/>
  <p:tag name="KSO_WM_UNIT_ID" val="diagram20201565_1*d*2"/>
  <p:tag name="KSO_WM_TEMPLATE_CATEGORY" val="diagram"/>
  <p:tag name="KSO_WM_TEMPLATE_INDEX" val="20201565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VALUE" val="636*718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3"/>
  <p:tag name="KSO_WM_UNIT_ID" val="diagram20201565_1*d*3"/>
  <p:tag name="KSO_WM_TEMPLATE_CATEGORY" val="diagram"/>
  <p:tag name="KSO_WM_TEMPLATE_INDEX" val="20201565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VALUE" val="636*718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4"/>
  <p:tag name="KSO_WM_UNIT_ID" val="diagram20201565_1*d*4"/>
  <p:tag name="KSO_WM_TEMPLATE_CATEGORY" val="diagram"/>
  <p:tag name="KSO_WM_TEMPLATE_INDEX" val="20201565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TEMPLATE_CATEGORY" val="diagram"/>
  <p:tag name="KSO_WM_TEMPLATE_INDEX" val="20201565"/>
  <p:tag name="KSO_WM_SLIDE_ID" val="diagram20201565_1"/>
  <p:tag name="KSO_WM_TEMPLATE_SUBCATEGORY" val="0"/>
  <p:tag name="KSO_WM_SLIDE_ITEM_CNT" val="0"/>
  <p:tag name="KSO_WM_SLIDE_INDEX" val="1"/>
  <p:tag name="KSO_WM_TAG_VERSION" val="1.0"/>
  <p:tag name="KSO_WM_SLIDE_LAYOUT" val="d"/>
  <p:tag name="KSO_WM_SLIDE_LAYOUT_CNT" val="4"/>
  <p:tag name="KSO_WM_SLIDE_TYPE" val="text"/>
  <p:tag name="KSO_WM_SLIDE_SUBTYPE" val="picTxt"/>
  <p:tag name="KSO_WM_SLIDE_SIZE" val="886*454"/>
  <p:tag name="KSO_WM_SLIDE_POSITION" val="37*38"/>
</p:tagLst>
</file>

<file path=ppt/tags/tag140.xml><?xml version="1.0" encoding="utf-8"?>
<p:tagLst xmlns:p="http://schemas.openxmlformats.org/presentationml/2006/main">
  <p:tag name="KSO_WM_UNIT_VALUE" val="645*1001"/>
  <p:tag name="KSO_WM_UNIT_HIGHLIGHT" val="0"/>
  <p:tag name="KSO_WM_UNIT_COMPATIBLE" val="0"/>
  <p:tag name="KSO_WM_UNIT_DIAGRAM_ISNUMVISUAL" val="0"/>
  <p:tag name="KSO_WM_UNIT_DIAGRAM_ISREFERUNIT" val="0"/>
  <p:tag name="KSO_WM_UNIT_TYPE" val="h_d"/>
  <p:tag name="KSO_WM_UNIT_INDEX" val="1_1"/>
  <p:tag name="KSO_WM_UNIT_ID" val="diagram20201065_1*h_d*1_1"/>
  <p:tag name="KSO_WM_TEMPLATE_CATEGORY" val="diagram"/>
  <p:tag name="KSO_WM_TEMPLATE_INDEX" val="20201065"/>
  <p:tag name="KSO_WM_UNIT_LAYERLEVEL" val="1_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VALUE" val="645*1001"/>
  <p:tag name="KSO_WM_UNIT_HIGHLIGHT" val="0"/>
  <p:tag name="KSO_WM_UNIT_COMPATIBLE" val="0"/>
  <p:tag name="KSO_WM_UNIT_DIAGRAM_ISNUMVISUAL" val="0"/>
  <p:tag name="KSO_WM_UNIT_DIAGRAM_ISREFERUNIT" val="0"/>
  <p:tag name="KSO_WM_UNIT_TYPE" val="h_d"/>
  <p:tag name="KSO_WM_UNIT_INDEX" val="2_1"/>
  <p:tag name="KSO_WM_UNIT_ID" val="diagram20201065_1*h_d*2_1"/>
  <p:tag name="KSO_WM_TEMPLATE_CATEGORY" val="diagram"/>
  <p:tag name="KSO_WM_TEMPLATE_INDEX" val="20201065"/>
  <p:tag name="KSO_WM_UNIT_LAYERLEVEL" val="1_1"/>
  <p:tag name="KSO_WM_TAG_VERSION" val="1.0"/>
  <p:tag name="KSO_WM_BEAUTIFY_FLAG" val="#wm#"/>
</p:tagLst>
</file>

<file path=ppt/tags/tag142.xml><?xml version="1.0" encoding="utf-8"?>
<p:tagLst xmlns:p="http://schemas.openxmlformats.org/presentationml/2006/main">
  <p:tag name="KSO_WM_UNIT_VALUE" val="645*1001"/>
  <p:tag name="KSO_WM_UNIT_HIGHLIGHT" val="0"/>
  <p:tag name="KSO_WM_UNIT_COMPATIBLE" val="0"/>
  <p:tag name="KSO_WM_UNIT_DIAGRAM_ISNUMVISUAL" val="0"/>
  <p:tag name="KSO_WM_UNIT_DIAGRAM_ISREFERUNIT" val="0"/>
  <p:tag name="KSO_WM_UNIT_TYPE" val="h_d"/>
  <p:tag name="KSO_WM_UNIT_INDEX" val="3_1"/>
  <p:tag name="KSO_WM_UNIT_ID" val="diagram20201065_1*h_d*3_1"/>
  <p:tag name="KSO_WM_TEMPLATE_CATEGORY" val="diagram"/>
  <p:tag name="KSO_WM_TEMPLATE_INDEX" val="20201065"/>
  <p:tag name="KSO_WM_UNIT_LAYERLEVEL" val="1_1"/>
  <p:tag name="KSO_WM_TAG_VERSION" val="1.0"/>
  <p:tag name="KSO_WM_BEAUTIFY_FLAG" val="#wm#"/>
</p:tagLst>
</file>

<file path=ppt/tags/tag143.xml><?xml version="1.0" encoding="utf-8"?>
<p:tagLst xmlns:p="http://schemas.openxmlformats.org/presentationml/2006/main">
  <p:tag name="KSO_WM_UNIT_VALUE" val="645*1001"/>
  <p:tag name="KSO_WM_UNIT_HIGHLIGHT" val="0"/>
  <p:tag name="KSO_WM_UNIT_COMPATIBLE" val="0"/>
  <p:tag name="KSO_WM_UNIT_DIAGRAM_ISNUMVISUAL" val="0"/>
  <p:tag name="KSO_WM_UNIT_DIAGRAM_ISREFERUNIT" val="0"/>
  <p:tag name="KSO_WM_UNIT_TYPE" val="h_d"/>
  <p:tag name="KSO_WM_UNIT_INDEX" val="4_1"/>
  <p:tag name="KSO_WM_UNIT_ID" val="diagram20201065_1*h_d*4_1"/>
  <p:tag name="KSO_WM_TEMPLATE_CATEGORY" val="diagram"/>
  <p:tag name="KSO_WM_TEMPLATE_INDEX" val="20201065"/>
  <p:tag name="KSO_WM_UNIT_LAYERLEVEL" val="1_1"/>
  <p:tag name="KSO_WM_TAG_VERSION" val="1.0"/>
  <p:tag name="KSO_WM_BEAUTIFY_FLAG" val="#wm#"/>
</p:tagLst>
</file>

<file path=ppt/tags/tag144.xml><?xml version="1.0" encoding="utf-8"?>
<p:tagLst xmlns:p="http://schemas.openxmlformats.org/presentationml/2006/main">
  <p:tag name="KSO_WM_UNIT_VALUE" val="643*1000"/>
  <p:tag name="KSO_WM_UNIT_HIGHLIGHT" val="0"/>
  <p:tag name="KSO_WM_UNIT_COMPATIBLE" val="0"/>
  <p:tag name="KSO_WM_UNIT_DIAGRAM_ISNUMVISUAL" val="0"/>
  <p:tag name="KSO_WM_UNIT_DIAGRAM_ISREFERUNIT" val="0"/>
  <p:tag name="KSO_WM_UNIT_TYPE" val="h_d"/>
  <p:tag name="KSO_WM_UNIT_INDEX" val="5_1"/>
  <p:tag name="KSO_WM_UNIT_ID" val="diagram20201065_1*h_d*5_1"/>
  <p:tag name="KSO_WM_TEMPLATE_CATEGORY" val="diagram"/>
  <p:tag name="KSO_WM_TEMPLATE_INDEX" val="20201065"/>
  <p:tag name="KSO_WM_UNIT_LAYERLEVEL" val="1_1"/>
  <p:tag name="KSO_WM_TAG_VERSION" val="1.0"/>
  <p:tag name="KSO_WM_BEAUTIFY_FLAG" val="#wm#"/>
</p:tagLst>
</file>

<file path=ppt/tags/tag145.xml><?xml version="1.0" encoding="utf-8"?>
<p:tagLst xmlns:p="http://schemas.openxmlformats.org/presentationml/2006/main">
  <p:tag name="KSO_WM_UNIT_VALUE" val="645*1001"/>
  <p:tag name="KSO_WM_UNIT_HIGHLIGHT" val="0"/>
  <p:tag name="KSO_WM_UNIT_COMPATIBLE" val="0"/>
  <p:tag name="KSO_WM_UNIT_DIAGRAM_ISNUMVISUAL" val="0"/>
  <p:tag name="KSO_WM_UNIT_DIAGRAM_ISREFERUNIT" val="0"/>
  <p:tag name="KSO_WM_UNIT_TYPE" val="h_d"/>
  <p:tag name="KSO_WM_UNIT_INDEX" val="6_1"/>
  <p:tag name="KSO_WM_UNIT_ID" val="diagram20201065_1*h_d*6_1"/>
  <p:tag name="KSO_WM_TEMPLATE_CATEGORY" val="diagram"/>
  <p:tag name="KSO_WM_TEMPLATE_INDEX" val="20201065"/>
  <p:tag name="KSO_WM_UNIT_LAYERLEVEL" val="1_1"/>
  <p:tag name="KSO_WM_TAG_VERSION" val="1.0"/>
  <p:tag name="KSO_WM_BEAUTIFY_FLAG" val="#wm#"/>
</p:tagLst>
</file>

<file path=ppt/tags/tag146.xml><?xml version="1.0" encoding="utf-8"?>
<p:tagLst xmlns:p="http://schemas.openxmlformats.org/presentationml/2006/main">
  <p:tag name="KSO_WM_BEAUTIFY_FLAG" val="#wm#"/>
  <p:tag name="KSO_WM_TEMPLATE_CATEGORY" val="diagram"/>
  <p:tag name="KSO_WM_TEMPLATE_INDEX" val="20201065"/>
  <p:tag name="KSO_WM_SLIDE_ID" val="diagram20201065_1"/>
  <p:tag name="KSO_WM_TEMPLATE_SUBCATEGORY" val="0"/>
  <p:tag name="KSO_WM_SLIDE_TYPE" val="text"/>
  <p:tag name="KSO_WM_SLIDE_SUBTYPE" val="picTxt"/>
  <p:tag name="KSO_WM_SLIDE_ITEM_CNT" val="0"/>
  <p:tag name="KSO_WM_SLIDE_INDEX" val="1"/>
  <p:tag name="KSO_WM_UNIT_SHOW_EDIT_AREA_INDICATION" val="1"/>
  <p:tag name="KSO_WM_SLIDE_SIZE" val="895.762*437.684"/>
  <p:tag name="KSO_WM_SLIDE_POSITION" val="30.0007*66.2588"/>
  <p:tag name="KSO_WM_TAG_VERSION" val="1.0"/>
  <p:tag name="KSO_WM_SLIDE_LAYOUT" val="a_h"/>
  <p:tag name="KSO_WM_SLIDE_LAYOUT_CNT" val="1_6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20201563_1*i*4"/>
  <p:tag name="KSO_WM_TEMPLATE_CATEGORY" val="diagram"/>
  <p:tag name="KSO_WM_TEMPLATE_INDEX" val="20201563"/>
  <p:tag name="KSO_WM_UNIT_LAYERLEVEL" val="1"/>
  <p:tag name="KSO_WM_TAG_VERSION" val="1.0"/>
  <p:tag name="KSO_WM_BEAUTIFY_FLAG" val="#wm#"/>
</p:tagLst>
</file>

<file path=ppt/tags/tag148.xml><?xml version="1.0" encoding="utf-8"?>
<p:tagLst xmlns:p="http://schemas.openxmlformats.org/presentationml/2006/main">
  <p:tag name="KSO_WM_UNIT_VALUE" val="1144*557"/>
  <p:tag name="KSO_WM_UNIT_HIGHLIGHT" val="0"/>
  <p:tag name="KSO_WM_UNIT_COMPATIBLE" val="0"/>
  <p:tag name="KSO_WM_UNIT_DIAGRAM_ISNUMVISUAL" val="0"/>
  <p:tag name="KSO_WM_UNIT_DIAGRAM_ISREFERUNIT" val="0"/>
  <p:tag name="KSO_WM_UNIT_TYPE" val="h_d"/>
  <p:tag name="KSO_WM_UNIT_INDEX" val="1_1"/>
  <p:tag name="KSO_WM_UNIT_ID" val="diagram20201563_1*h_d*1_1"/>
  <p:tag name="KSO_WM_TEMPLATE_CATEGORY" val="diagram"/>
  <p:tag name="KSO_WM_TEMPLATE_INDEX" val="20201563"/>
  <p:tag name="KSO_WM_UNIT_LAYERLEVEL" val="1_1"/>
  <p:tag name="KSO_WM_TAG_VERSION" val="1.0"/>
  <p:tag name="KSO_WM_BEAUTIFY_FLAG" val="#wm#"/>
</p:tagLst>
</file>

<file path=ppt/tags/tag149.xml><?xml version="1.0" encoding="utf-8"?>
<p:tagLst xmlns:p="http://schemas.openxmlformats.org/presentationml/2006/main">
  <p:tag name="KSO_WM_UNIT_VALUE" val="1144*557"/>
  <p:tag name="KSO_WM_UNIT_HIGHLIGHT" val="0"/>
  <p:tag name="KSO_WM_UNIT_COMPATIBLE" val="0"/>
  <p:tag name="KSO_WM_UNIT_DIAGRAM_ISNUMVISUAL" val="0"/>
  <p:tag name="KSO_WM_UNIT_DIAGRAM_ISREFERUNIT" val="0"/>
  <p:tag name="KSO_WM_UNIT_TYPE" val="h_d"/>
  <p:tag name="KSO_WM_UNIT_INDEX" val="2_1"/>
  <p:tag name="KSO_WM_UNIT_ID" val="diagram20201563_1*h_d*2_1"/>
  <p:tag name="KSO_WM_TEMPLATE_CATEGORY" val="diagram"/>
  <p:tag name="KSO_WM_TEMPLATE_INDEX" val="20201563"/>
  <p:tag name="KSO_WM_UNIT_LAYERLEVEL" val="1_1"/>
  <p:tag name="KSO_WM_TAG_VERSION" val="1.0"/>
  <p:tag name="KSO_WM_BEAUTIFY_FLAG" val="#wm#"/>
</p:tagLst>
</file>

<file path=ppt/tags/tag150.xml><?xml version="1.0" encoding="utf-8"?>
<p:tagLst xmlns:p="http://schemas.openxmlformats.org/presentationml/2006/main">
  <p:tag name="KSO_WM_UNIT_VALUE" val="1144*557"/>
  <p:tag name="KSO_WM_UNIT_HIGHLIGHT" val="0"/>
  <p:tag name="KSO_WM_UNIT_COMPATIBLE" val="0"/>
  <p:tag name="KSO_WM_UNIT_DIAGRAM_ISNUMVISUAL" val="0"/>
  <p:tag name="KSO_WM_UNIT_DIAGRAM_ISREFERUNIT" val="0"/>
  <p:tag name="KSO_WM_UNIT_TYPE" val="h_d"/>
  <p:tag name="KSO_WM_UNIT_INDEX" val="3_1"/>
  <p:tag name="KSO_WM_UNIT_ID" val="diagram20201563_1*h_d*3_1"/>
  <p:tag name="KSO_WM_TEMPLATE_CATEGORY" val="diagram"/>
  <p:tag name="KSO_WM_TEMPLATE_INDEX" val="20201563"/>
  <p:tag name="KSO_WM_UNIT_LAYERLEVEL" val="1_1"/>
  <p:tag name="KSO_WM_TAG_VERSION" val="1.0"/>
  <p:tag name="KSO_WM_BEAUTIFY_FLAG" val="#wm#"/>
</p:tagLst>
</file>

<file path=ppt/tags/tag151.xml><?xml version="1.0" encoding="utf-8"?>
<p:tagLst xmlns:p="http://schemas.openxmlformats.org/presentationml/2006/main">
  <p:tag name="KSO_WM_UNIT_VALUE" val="1144*557"/>
  <p:tag name="KSO_WM_UNIT_HIGHLIGHT" val="0"/>
  <p:tag name="KSO_WM_UNIT_COMPATIBLE" val="0"/>
  <p:tag name="KSO_WM_UNIT_DIAGRAM_ISNUMVISUAL" val="0"/>
  <p:tag name="KSO_WM_UNIT_DIAGRAM_ISREFERUNIT" val="0"/>
  <p:tag name="KSO_WM_UNIT_TYPE" val="h_d"/>
  <p:tag name="KSO_WM_UNIT_INDEX" val="4_1"/>
  <p:tag name="KSO_WM_UNIT_ID" val="diagram20201563_1*h_d*4_1"/>
  <p:tag name="KSO_WM_TEMPLATE_CATEGORY" val="diagram"/>
  <p:tag name="KSO_WM_TEMPLATE_INDEX" val="20201563"/>
  <p:tag name="KSO_WM_UNIT_LAYERLEVEL" val="1_1"/>
  <p:tag name="KSO_WM_TAG_VERSION" val="1.0"/>
  <p:tag name="KSO_WM_BEAUTIFY_FLAG" val="#wm#"/>
</p:tagLst>
</file>

<file path=ppt/tags/tag152.xml><?xml version="1.0" encoding="utf-8"?>
<p:tagLst xmlns:p="http://schemas.openxmlformats.org/presentationml/2006/main">
  <p:tag name="KSO_WM_UNIT_VALUE" val="1144*557"/>
  <p:tag name="KSO_WM_UNIT_HIGHLIGHT" val="0"/>
  <p:tag name="KSO_WM_UNIT_COMPATIBLE" val="0"/>
  <p:tag name="KSO_WM_UNIT_DIAGRAM_ISNUMVISUAL" val="0"/>
  <p:tag name="KSO_WM_UNIT_DIAGRAM_ISREFERUNIT" val="0"/>
  <p:tag name="KSO_WM_UNIT_TYPE" val="h_d"/>
  <p:tag name="KSO_WM_UNIT_INDEX" val="5_1"/>
  <p:tag name="KSO_WM_UNIT_ID" val="diagram20201563_1*h_d*5_1"/>
  <p:tag name="KSO_WM_TEMPLATE_CATEGORY" val="diagram"/>
  <p:tag name="KSO_WM_TEMPLATE_INDEX" val="20201563"/>
  <p:tag name="KSO_WM_UNIT_LAYERLEVEL" val="1_1"/>
  <p:tag name="KSO_WM_TAG_VERSION" val="1.0"/>
  <p:tag name="KSO_WM_BEAUTIFY_FLAG" val="#wm#"/>
</p:tagLst>
</file>

<file path=ppt/tags/tag153.xml><?xml version="1.0" encoding="utf-8"?>
<p:tagLst xmlns:p="http://schemas.openxmlformats.org/presentationml/2006/main">
  <p:tag name="KSO_WM_BEAUTIFY_FLAG" val="#wm#"/>
  <p:tag name="KSO_WM_TEMPLATE_CATEGORY" val="diagram"/>
  <p:tag name="KSO_WM_TEMPLATE_INDEX" val="20201563"/>
  <p:tag name="KSO_WM_SLIDE_ID" val="diagram20201563_1"/>
  <p:tag name="KSO_WM_TEMPLATE_SUBCATEGORY" val="0"/>
  <p:tag name="KSO_WM_SLIDE_ITEM_CNT" val="0"/>
  <p:tag name="KSO_WM_SLIDE_INDEX" val="1"/>
  <p:tag name="KSO_WM_UNIT_SHOW_EDIT_AREA_INDICATION" val="1"/>
  <p:tag name="KSO_WM_TAG_VERSION" val="1.0"/>
  <p:tag name="KSO_WM_SLIDE_LAYOUT" val="h"/>
  <p:tag name="KSO_WM_SLIDE_LAYOUT_CNT" val="5"/>
  <p:tag name="KSO_WM_SLIDE_TYPE" val="text"/>
  <p:tag name="KSO_WM_SLIDE_SUBTYPE" val="picTxt"/>
  <p:tag name="KSO_WM_SLIDE_SIZE" val="862.972*383.407"/>
  <p:tag name="KSO_WM_SLIDE_POSITION" val="48.5139*108.25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ζ1-1"/>
  <p:tag name="KSO_WM_UNIT_TYPE" val="i"/>
  <p:tag name="KSO_WM_UNIT_INDEX" val="1"/>
  <p:tag name="KSO_WM_UNIT_ID" val="diagram20201573_1*i*1"/>
  <p:tag name="KSO_WM_TEMPLATE_CATEGORY" val="diagram"/>
  <p:tag name="KSO_WM_TEMPLATE_INDEX" val="20201573"/>
  <p:tag name="KSO_WM_UNIT_LAYERLEVEL" val="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ζ1-1"/>
  <p:tag name="KSO_WM_UNIT_TYPE" val="i"/>
  <p:tag name="KSO_WM_UNIT_INDEX" val="2"/>
  <p:tag name="KSO_WM_UNIT_ID" val="diagram20201573_1*i*2"/>
  <p:tag name="KSO_WM_TEMPLATE_CATEGORY" val="diagram"/>
  <p:tag name="KSO_WM_TEMPLATE_INDEX" val="20201573"/>
  <p:tag name="KSO_WM_UNIT_LAYERLEVEL" val="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ζ1-1"/>
  <p:tag name="KSO_WM_UNIT_TYPE" val="ζ_h_α"/>
  <p:tag name="KSO_WM_UNIT_INDEX" val="1_1_1"/>
  <p:tag name="KSO_WM_UNIT_ID" val="diagram20201573_1*ζ_h_α*1_1_1"/>
  <p:tag name="KSO_WM_TEMPLATE_CATEGORY" val="diagram"/>
  <p:tag name="KSO_WM_TEMPLATE_INDEX" val="20201573"/>
  <p:tag name="KSO_WM_UNIT_LAYERLEVEL" val="1_1_1"/>
  <p:tag name="KSO_WM_TAG_VERSION" val="1.0"/>
  <p:tag name="KSO_WM_BEAUTIFY_FLAG" val="#wm#"/>
  <p:tag name="KSO_WM_UNIT_CHART_DATALABEL_VISIBLE" val="1"/>
  <p:tag name="KSO_WM_UNIT_CHART_DATALABEL_POSITION" val="1"/>
  <p:tag name="KSO_WM_UNIT_CHART_EMPHASIZE_MODE" val="0"/>
  <p:tag name="KSO_WM_UNIT_CHART_COLOR_ROWS1" val="0,0"/>
  <p:tag name="KSO_WM_UNIT_CHART_COLOR_ROWS2" val="0,0"/>
  <p:tag name="KSO_WM_UNIT_CHART_COLOR_ROWS3" val="0,0"/>
  <p:tag name="KSO_WM_UNIT_CHART_SERIES_COUNT_MODIFIABLE" val="1"/>
  <p:tag name="KSO_WM_UNIT_CHART_THEME_COLOR_TABLE" val="0,FFFFFF,212121,FFFFFF,2A679E,519AD7,3EB7C4,D7DB36,89B6DF,DC5050;808080,F2F2F2,E9E9E9,F2F2F2,CEE1F2,DCEBF7,D8F0F3,F7F8D7,E7F0F9,F8DCDC;595959,D9D9D9,C8C8C8,D9D9D9,9DC2E5,B9D6EF,B2E2E7,EEF1AE,D0E2F2,F1B9B9;404040,BFBFBF,909090,BFBFBF,6CA4D8,97C2E7,8BD3DC,E6E986,B8D3EC,EA9696;262626,A6A6A6,585858,A6A6A6,1F4D77,2975B5,2D8994,A8AD1F,4289CC,BB2626;D0D0D,808080,373737,808080,15334F,1C4E78,1E5C63,707315,265C8E,7D1919"/>
  <p:tag name="KSO_WM_UNIT_CHART_COLOR_TABLE_INDEX" val="0"/>
  <p:tag name="KSO_WM_UNIT_DIAGRAM_MODELTYPE" val="smartChart"/>
  <p:tag name="KSO_WM_UNIT_SMART_CHART_SUBTYPE" val="a"/>
  <p:tag name="KSO_WM_UNIT_USESOURCEFORMAT_APPLY" val="1"/>
</p:tagLst>
</file>

<file path=ppt/tags/tag157.xml><?xml version="1.0" encoding="utf-8"?>
<p:tagLst xmlns:p="http://schemas.openxmlformats.org/presentationml/2006/main">
  <p:tag name="KSO_WM_UNIT_ISCONTENTS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DIAGRAM_GROUP_CODE" val="ζ1-1"/>
  <p:tag name="KSO_WM_UNIT_TYPE" val="a"/>
  <p:tag name="KSO_WM_UNIT_INDEX" val="1"/>
  <p:tag name="KSO_WM_UNIT_ID" val="diagram20201573_1*a*1"/>
  <p:tag name="KSO_WM_TEMPLATE_CATEGORY" val="diagram"/>
  <p:tag name="KSO_WM_TEMPLATE_INDEX" val="20201573"/>
  <p:tag name="KSO_WM_UNIT_LAYERLEVEL" val="1"/>
  <p:tag name="KSO_WM_TAG_VERSION" val="1.0"/>
  <p:tag name="KSO_WM_BEAUTIFY_FLAG" val="#wm#"/>
  <p:tag name="KSO_WM_UNIT_PRESET_TEXT" val="单击此处添加大标题"/>
  <p:tag name="KSO_WM_UNIT_TEXT_FILL_FORE_SCHEMECOLOR_INDEX" val="13"/>
  <p:tag name="KSO_WM_UNIT_TEXT_FILL_TYPE" val="1"/>
  <p:tag name="KSO_WM_UNIT_USESOURCEFORMAT_APPLY" val="1"/>
</p:tagLst>
</file>

<file path=ppt/tags/tag158.xml><?xml version="1.0" encoding="utf-8"?>
<p:tagLst xmlns:p="http://schemas.openxmlformats.org/presentationml/2006/main">
  <p:tag name="KSO_WM_UNIT_CHART_EMPHASIZE_HAT" val="0"/>
  <p:tag name="KSO_WM_UNIT_CHART_COMPONENT_FLAG" val="0"/>
  <p:tag name="KSO_WM_UNIT_CHART_COLOR_TABLE_INDEX" val="0"/>
  <p:tag name="KSO_WM_UNIT_NOCLEAR" val="0"/>
  <p:tag name="KSO_WM_UNIT_VALUE" val="1"/>
  <p:tag name="KSO_WM_UNIT_HIGHLIGHT" val="0"/>
  <p:tag name="KSO_WM_UNIT_COMPATIBLE" val="0"/>
  <p:tag name="KSO_WM_UNIT_DIAGRAM_ISNUMVISUAL" val="0"/>
  <p:tag name="KSO_WM_UNIT_DIAGRAM_ISREFERUNIT" val="0"/>
  <p:tag name="KSO_WM_DIAGRAM_GROUP_CODE" val="ζ1-1"/>
  <p:tag name="KSO_WM_UNIT_TYPE" val="f"/>
  <p:tag name="KSO_WM_UNIT_INDEX" val="1"/>
  <p:tag name="KSO_WM_UNIT_ID" val="diagram20201573_1*f*1"/>
  <p:tag name="KSO_WM_TEMPLATE_CATEGORY" val="diagram"/>
  <p:tag name="KSO_WM_TEMPLATE_INDEX" val="20201573"/>
  <p:tag name="KSO_WM_UNIT_LAYERLEVEL" val="1"/>
  <p:tag name="KSO_WM_TAG_VERSION" val="1.0"/>
  <p:tag name="KSO_WM_BEAUTIFY_FLAG" val="#wm#"/>
  <p:tag name="KSO_WM_UNIT_PRESET_TEXT" val="4.3"/>
  <p:tag name="KSO_WM_UNIT_USESOURCEFORMAT_APPLY" val="1"/>
</p:tagLst>
</file>

<file path=ppt/tags/tag159.xml><?xml version="1.0" encoding="utf-8"?>
<p:tagLst xmlns:p="http://schemas.openxmlformats.org/presentationml/2006/main">
  <p:tag name="KSO_WM_UNIT_CHART_EMPHASIZE_BODY" val="0"/>
  <p:tag name="KSO_WM_UNIT_CHART_COMPONENT_FLAG" val="0"/>
</p:tagLst>
</file>

<file path=ppt/tags/tag160.xml><?xml version="1.0" encoding="utf-8"?>
<p:tagLst xmlns:p="http://schemas.openxmlformats.org/presentationml/2006/main">
  <p:tag name="KSO_WM_UNIT_CHART_COMPARISON_LINE_HORIZONTAL" val="0"/>
  <p:tag name="KSO_WM_UNIT_CHART_COMPONENT_FLAG" val="0"/>
</p:tagLst>
</file>

<file path=ppt/tags/tag161.xml><?xml version="1.0" encoding="utf-8"?>
<p:tagLst xmlns:p="http://schemas.openxmlformats.org/presentationml/2006/main">
  <p:tag name="KSO_WM_UNIT_CHART_COMPARISON_MODE" val="0"/>
  <p:tag name="KSO_WM_UNIT_CHART_COMPARISON_MIN_SIZE" val="73"/>
</p:tagLst>
</file>

<file path=ppt/tags/tag162.xml><?xml version="1.0" encoding="utf-8"?>
<p:tagLst xmlns:p="http://schemas.openxmlformats.org/presentationml/2006/main">
  <p:tag name="KSO_WM_UNIT_CHART_COMPONENT_FLAG" val="0"/>
  <p:tag name="KSO_WM_UNIT_TYPE" val="f"/>
</p:tagLst>
</file>

<file path=ppt/tags/tag163.xml><?xml version="1.0" encoding="utf-8"?>
<p:tagLst xmlns:p="http://schemas.openxmlformats.org/presentationml/2006/main">
  <p:tag name="KSO_WM_UNIT_CHART_COMPONENT_FLAG" val="0"/>
</p:tagLst>
</file>

<file path=ppt/tags/tag164.xml><?xml version="1.0" encoding="utf-8"?>
<p:tagLst xmlns:p="http://schemas.openxmlformats.org/presentationml/2006/main">
  <p:tag name="KSO_WM_UNIT_CHART_COMPONENT_FLAG" val="0"/>
</p:tagLst>
</file>

<file path=ppt/tags/tag165.xml><?xml version="1.0" encoding="utf-8"?>
<p:tagLst xmlns:p="http://schemas.openxmlformats.org/presentationml/2006/main">
  <p:tag name="KSO_WM_UNIT_CHART_COMPONENT_FLAG" val="0"/>
</p:tagLst>
</file>

<file path=ppt/tags/tag166.xml><?xml version="1.0" encoding="utf-8"?>
<p:tagLst xmlns:p="http://schemas.openxmlformats.org/presentationml/2006/main">
  <p:tag name="KSO_WM_UNIT_CHART_COMPONENT_FLAG" val="0"/>
</p:tagLst>
</file>

<file path=ppt/tags/tag167.xml><?xml version="1.0" encoding="utf-8"?>
<p:tagLst xmlns:p="http://schemas.openxmlformats.org/presentationml/2006/main">
  <p:tag name="KSO_WM_UNIT_CHART_COMPARISON_LINE_VERTICAL" val="1"/>
  <p:tag name="KSO_WM_UNIT_CHART_COMPONENT_FLAG" val="0"/>
</p:tagLst>
</file>

<file path=ppt/tags/tag168.xml><?xml version="1.0" encoding="utf-8"?>
<p:tagLst xmlns:p="http://schemas.openxmlformats.org/presentationml/2006/main">
  <p:tag name="KSO_WM_SLIDE_ID" val="diagram20201573_1"/>
  <p:tag name="KSO_WM_TEMPLATE_SUBCATEGORY" val="0"/>
  <p:tag name="KSO_WM_SLIDE_TYPE" val="text"/>
  <p:tag name="KSO_WM_SLIDE_SUBTYPE" val="diag"/>
  <p:tag name="KSO_WM_SLIDE_ITEM_CNT" val="1"/>
  <p:tag name="KSO_WM_SLIDE_INDEX" val="1"/>
  <p:tag name="KSO_WM_SLIDE_SIZE" val="773.9*319.032"/>
  <p:tag name="KSO_WM_SLIDE_POSITION" val="93.05*148.909"/>
  <p:tag name="KSO_WM_DIAGRAM_GROUP_CODE" val="ζ1-1"/>
  <p:tag name="KSO_WM_SLIDE_DIAGTYPE" val="ζ"/>
  <p:tag name="KSO_WM_TAG_VERSION" val="1.0"/>
  <p:tag name="KSO_WM_BEAUTIFY_FLAG" val="#wm#"/>
  <p:tag name="KSO_WM_TEMPLATE_CATEGORY" val="diagram"/>
  <p:tag name="KSO_WM_TEMPLATE_INDEX" val="20201573"/>
  <p:tag name="KSO_WM_SLIDE_LAYOUT" val="a_f_ζ"/>
  <p:tag name="KSO_WM_SLIDE_LAYOUT_CNT" val="1_1_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</Words>
  <Application>WPS 演示</Application>
  <PresentationFormat>宽屏</PresentationFormat>
  <Paragraphs>8</Paragraphs>
  <Slides>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6</vt:i4>
      </vt:variant>
    </vt:vector>
  </HeadingPairs>
  <TitlesOfParts>
    <vt:vector size="14" baseType="lpstr">
      <vt:lpstr>Arial</vt:lpstr>
      <vt:lpstr>宋体</vt:lpstr>
      <vt:lpstr>Wingdings</vt:lpstr>
      <vt:lpstr>微软雅黑</vt:lpstr>
      <vt:lpstr>微软雅黑 Light</vt:lpstr>
      <vt:lpstr>Arial Unicode MS</vt:lpstr>
      <vt:lpstr>Office 主题​​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 </cp:lastModifiedBy>
  <cp:revision>5</cp:revision>
  <dcterms:created xsi:type="dcterms:W3CDTF">2019-07-17T03:06:00Z</dcterms:created>
  <dcterms:modified xsi:type="dcterms:W3CDTF">2019-07-18T01:59:48Z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2052-11.1.0.8808</vt:lpwstr>
  </property>
</Properties>
</file>