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8"/>
  </p:handoutMasterIdLst>
  <p:sldIdLst>
    <p:sldId id="257" r:id="rId3"/>
    <p:sldId id="265" r:id="rId5"/>
    <p:sldId id="264" r:id="rId6"/>
    <p:sldId id="263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2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1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  <a:sym typeface="+mn-ea"/>
              </a:rPr>
              <a:t>WPS Office是由金山软件股份有限公司自主研发的一款办公软件套装，可以实现办公软件最常用的文字、表格、演示等多种功能。具有内存占用低、运行速度快、体积小巧、强大插件平台支持、免费提供海量在线存储空间及文档模板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10D86-A7C0-43EF-8614-4F2B28C525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0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1452245" y="1358900"/>
            <a:ext cx="9288145" cy="414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732155" y="638810"/>
            <a:ext cx="10727690" cy="5579745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3440430" y="524510"/>
            <a:ext cx="5314950" cy="215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55000" lnSpcReduction="20000"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5375910" y="3992245"/>
            <a:ext cx="1440180" cy="3962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>
            <a:off x="5375910" y="4501832"/>
            <a:ext cx="1440180" cy="39624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921167" y="2564049"/>
            <a:ext cx="6459053" cy="1320449"/>
          </a:xfrm>
        </p:spPr>
        <p:txBody>
          <a:bodyPr lIns="101600" tIns="38100" rIns="25400" bIns="38100" anchor="ctr" anchorCtr="0">
            <a:normAutofit/>
          </a:bodyPr>
          <a:lstStyle>
            <a:lvl1pPr algn="ctr">
              <a:defRPr sz="5400" spc="600" baseline="0">
                <a:solidFill>
                  <a:schemeClr val="bg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356859" y="3993198"/>
            <a:ext cx="1440000" cy="396000"/>
          </a:xfrm>
        </p:spPr>
        <p:txBody>
          <a:bodyPr anchor="ctr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  <p:custDataLst>
              <p:tags r:id="rId12"/>
            </p:custDataLst>
          </p:nvPr>
        </p:nvSpPr>
        <p:spPr>
          <a:xfrm>
            <a:off x="5407660" y="4502785"/>
            <a:ext cx="1440000" cy="396000"/>
          </a:xfrm>
        </p:spPr>
        <p:txBody>
          <a:bodyPr anchor="ctr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4489143" y="0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1269120" y="1192630"/>
            <a:ext cx="9648000" cy="4574930"/>
            <a:chOff x="1269120" y="1192630"/>
            <a:chExt cx="9648000" cy="4574930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>
              <a:off x="1269120" y="1267560"/>
              <a:ext cx="9648000" cy="4500000"/>
            </a:xfrm>
            <a:prstGeom prst="rect">
              <a:avLst/>
            </a:prstGeom>
            <a:noFill/>
            <a:ln w="101600">
              <a:solidFill>
                <a:srgbClr val="7680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/>
            <p:cNvSpPr/>
            <p:nvPr userDrawn="1">
              <p:custDataLst>
                <p:tags r:id="rId4"/>
              </p:custDataLst>
            </p:nvPr>
          </p:nvSpPr>
          <p:spPr>
            <a:xfrm>
              <a:off x="2197100" y="1192630"/>
              <a:ext cx="7797800" cy="2413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3505200" y="2524125"/>
            <a:ext cx="5518150" cy="822325"/>
          </a:xfrm>
        </p:spPr>
        <p:txBody>
          <a:bodyPr lIns="90170" tIns="46990" rIns="90170" bIns="46990" anchor="b" anchorCtr="0">
            <a:normAutofit/>
          </a:bodyPr>
          <a:lstStyle>
            <a:lvl1pPr algn="ctr"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4489143" y="0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 userDrawn="1"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 userDrawn="1"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 userDrawn="1">
            <p:custDataLst>
              <p:tags r:id="rId2"/>
            </p:custDataLst>
          </p:nvPr>
        </p:nvSpPr>
        <p:spPr>
          <a:xfrm>
            <a:off x="4489143" y="0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45720" y="45720"/>
            <a:ext cx="12092400" cy="6764400"/>
            <a:chOff x="45720" y="45720"/>
            <a:chExt cx="12092400" cy="6764400"/>
          </a:xfrm>
        </p:grpSpPr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>
              <a:off x="45720" y="45720"/>
              <a:ext cx="12092400" cy="6764400"/>
            </a:xfrm>
            <a:prstGeom prst="rect">
              <a:avLst/>
            </a:prstGeom>
            <a:noFill/>
            <a:ln w="1016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2" name="矩形 11"/>
            <p:cNvSpPr/>
            <p:nvPr userDrawn="1">
              <p:custDataLst>
                <p:tags r:id="rId4"/>
              </p:custDataLst>
            </p:nvPr>
          </p:nvSpPr>
          <p:spPr>
            <a:xfrm>
              <a:off x="45720" y="45720"/>
              <a:ext cx="12092400" cy="26276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4489143" y="0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 userDrawn="1">
            <p:custDataLst>
              <p:tags r:id="rId2"/>
            </p:custDataLst>
          </p:nvPr>
        </p:nvGrpSpPr>
        <p:grpSpPr>
          <a:xfrm>
            <a:off x="292800" y="191367"/>
            <a:ext cx="11606400" cy="6485142"/>
            <a:chOff x="292800" y="191367"/>
            <a:chExt cx="11606400" cy="6485142"/>
          </a:xfrm>
        </p:grpSpPr>
        <p:sp>
          <p:nvSpPr>
            <p:cNvPr id="18" name="矩形 17"/>
            <p:cNvSpPr/>
            <p:nvPr userDrawn="1">
              <p:custDataLst>
                <p:tags r:id="rId3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 userDrawn="1">
              <p:custDataLst>
                <p:tags r:id="rId4"/>
              </p:custDataLst>
            </p:nvPr>
          </p:nvSpPr>
          <p:spPr>
            <a:xfrm>
              <a:off x="4487556" y="191367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5"/>
              </p:custDataLst>
            </p:nvPr>
          </p:nvSpPr>
          <p:spPr>
            <a:xfrm>
              <a:off x="4487556" y="6431091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6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7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292800" y="191367"/>
            <a:ext cx="11606400" cy="6485142"/>
            <a:chOff x="292800" y="191367"/>
            <a:chExt cx="11606400" cy="6485142"/>
          </a:xfrm>
        </p:grpSpPr>
        <p:sp>
          <p:nvSpPr>
            <p:cNvPr id="13" name="矩形 12"/>
            <p:cNvSpPr/>
            <p:nvPr userDrawn="1">
              <p:custDataLst>
                <p:tags r:id="rId3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4"/>
              </p:custDataLst>
            </p:nvPr>
          </p:nvSpPr>
          <p:spPr>
            <a:xfrm>
              <a:off x="4487556" y="191367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 userDrawn="1">
              <p:custDataLst>
                <p:tags r:id="rId5"/>
              </p:custDataLst>
            </p:nvPr>
          </p:nvSpPr>
          <p:spPr>
            <a:xfrm>
              <a:off x="4487556" y="6431091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732000" y="524193"/>
            <a:ext cx="10728000" cy="5694807"/>
            <a:chOff x="732000" y="524193"/>
            <a:chExt cx="10728000" cy="5694807"/>
          </a:xfrm>
        </p:grpSpPr>
        <p:sp>
          <p:nvSpPr>
            <p:cNvPr id="6" name="矩形 5"/>
            <p:cNvSpPr/>
            <p:nvPr userDrawn="1">
              <p:custDataLst>
                <p:tags r:id="rId3"/>
              </p:custDataLst>
            </p:nvPr>
          </p:nvSpPr>
          <p:spPr>
            <a:xfrm>
              <a:off x="1452000" y="1359000"/>
              <a:ext cx="9288000" cy="41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/>
            <p:cNvSpPr/>
            <p:nvPr userDrawn="1">
              <p:custDataLst>
                <p:tags r:id="rId4"/>
              </p:custDataLst>
            </p:nvPr>
          </p:nvSpPr>
          <p:spPr>
            <a:xfrm>
              <a:off x="732000" y="639000"/>
              <a:ext cx="10728000" cy="5580000"/>
            </a:xfrm>
            <a:prstGeom prst="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/>
            <p:cNvSpPr/>
            <p:nvPr userDrawn="1">
              <p:custDataLst>
                <p:tags r:id="rId5"/>
              </p:custDataLst>
            </p:nvPr>
          </p:nvSpPr>
          <p:spPr>
            <a:xfrm>
              <a:off x="3440430" y="524193"/>
              <a:ext cx="5314950" cy="215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3251535" y="2869768"/>
            <a:ext cx="5897880" cy="1023266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4489143" y="0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92800" y="191367"/>
            <a:ext cx="11606400" cy="6485142"/>
            <a:chOff x="292800" y="191367"/>
            <a:chExt cx="11606400" cy="6485142"/>
          </a:xfrm>
        </p:grpSpPr>
        <p:sp>
          <p:nvSpPr>
            <p:cNvPr id="8" name="矩形 7"/>
            <p:cNvSpPr/>
            <p:nvPr userDrawn="1">
              <p:custDataLst>
                <p:tags r:id="rId3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 userDrawn="1">
              <p:custDataLst>
                <p:tags r:id="rId4"/>
              </p:custDataLst>
            </p:nvPr>
          </p:nvSpPr>
          <p:spPr>
            <a:xfrm>
              <a:off x="4487556" y="191367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5"/>
              </p:custDataLst>
            </p:nvPr>
          </p:nvSpPr>
          <p:spPr>
            <a:xfrm>
              <a:off x="4487556" y="6431091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>
            <p:custDataLst>
              <p:tags r:id="rId2"/>
            </p:custDataLst>
          </p:nvPr>
        </p:nvSpPr>
        <p:spPr>
          <a:xfrm rot="16200000">
            <a:off x="10462434" y="3306291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4489143" y="6612582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 hasCustomPrompt="1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0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4489143" y="0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>
            <p:custDataLst>
              <p:tags r:id="rId2"/>
            </p:custDataLst>
          </p:nvPr>
        </p:nvSpPr>
        <p:spPr>
          <a:xfrm>
            <a:off x="4489143" y="6612582"/>
            <a:ext cx="3213714" cy="2454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366000" y="333829"/>
            <a:ext cx="11460000" cy="6202022"/>
            <a:chOff x="366000" y="333829"/>
            <a:chExt cx="11460000" cy="6202022"/>
          </a:xfrm>
        </p:grpSpPr>
        <p:sp>
          <p:nvSpPr>
            <p:cNvPr id="24" name="矩形 23"/>
            <p:cNvSpPr/>
            <p:nvPr userDrawn="1">
              <p:custDataLst>
                <p:tags r:id="rId3"/>
              </p:custDataLst>
            </p:nvPr>
          </p:nvSpPr>
          <p:spPr>
            <a:xfrm>
              <a:off x="366000" y="448631"/>
              <a:ext cx="11460000" cy="5960738"/>
            </a:xfrm>
            <a:prstGeom prst="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/>
            <p:cNvSpPr/>
            <p:nvPr userDrawn="1">
              <p:custDataLst>
                <p:tags r:id="rId4"/>
              </p:custDataLst>
            </p:nvPr>
          </p:nvSpPr>
          <p:spPr>
            <a:xfrm>
              <a:off x="4489143" y="333829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 userDrawn="1">
              <p:custDataLst>
                <p:tags r:id="rId5"/>
              </p:custDataLst>
            </p:nvPr>
          </p:nvSpPr>
          <p:spPr>
            <a:xfrm>
              <a:off x="4489143" y="6290433"/>
              <a:ext cx="3213714" cy="245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/>
          <p:cNvSpPr/>
          <p:nvPr userDrawn="1">
            <p:custDataLst>
              <p:tags r:id="rId6"/>
            </p:custDataLst>
          </p:nvPr>
        </p:nvSpPr>
        <p:spPr>
          <a:xfrm>
            <a:off x="-1587" y="959223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46.xml"/><Relationship Id="rId23" Type="http://schemas.openxmlformats.org/officeDocument/2006/relationships/tags" Target="../tags/tag145.xml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tags" Target="../tags/tag142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4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1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400" u="none" strike="noStrike" kern="1200" cap="none" spc="1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5" Type="http://schemas.openxmlformats.org/officeDocument/2006/relationships/notesSlide" Target="../notesSlides/notesSlide2.xml"/><Relationship Id="rId24" Type="http://schemas.openxmlformats.org/officeDocument/2006/relationships/slideLayout" Target="../slideLayouts/slideLayout6.xml"/><Relationship Id="rId23" Type="http://schemas.openxmlformats.org/officeDocument/2006/relationships/tags" Target="../tags/tag172.xml"/><Relationship Id="rId22" Type="http://schemas.openxmlformats.org/officeDocument/2006/relationships/tags" Target="../tags/tag171.xml"/><Relationship Id="rId21" Type="http://schemas.openxmlformats.org/officeDocument/2006/relationships/tags" Target="../tags/tag170.xml"/><Relationship Id="rId20" Type="http://schemas.openxmlformats.org/officeDocument/2006/relationships/tags" Target="../tags/tag169.xml"/><Relationship Id="rId2" Type="http://schemas.openxmlformats.org/officeDocument/2006/relationships/tags" Target="../tags/tag151.xml"/><Relationship Id="rId19" Type="http://schemas.openxmlformats.org/officeDocument/2006/relationships/tags" Target="../tags/tag168.xml"/><Relationship Id="rId18" Type="http://schemas.openxmlformats.org/officeDocument/2006/relationships/tags" Target="../tags/tag167.xml"/><Relationship Id="rId17" Type="http://schemas.openxmlformats.org/officeDocument/2006/relationships/tags" Target="../tags/tag166.xml"/><Relationship Id="rId16" Type="http://schemas.openxmlformats.org/officeDocument/2006/relationships/tags" Target="../tags/tag165.xml"/><Relationship Id="rId15" Type="http://schemas.openxmlformats.org/officeDocument/2006/relationships/tags" Target="../tags/tag164.xml"/><Relationship Id="rId14" Type="http://schemas.openxmlformats.org/officeDocument/2006/relationships/tags" Target="../tags/tag163.xml"/><Relationship Id="rId13" Type="http://schemas.openxmlformats.org/officeDocument/2006/relationships/tags" Target="../tags/tag162.xml"/><Relationship Id="rId12" Type="http://schemas.openxmlformats.org/officeDocument/2006/relationships/tags" Target="../tags/tag161.xml"/><Relationship Id="rId11" Type="http://schemas.openxmlformats.org/officeDocument/2006/relationships/tags" Target="../tags/tag160.xml"/><Relationship Id="rId10" Type="http://schemas.openxmlformats.org/officeDocument/2006/relationships/tags" Target="../tags/tag159.xml"/><Relationship Id="rId1" Type="http://schemas.openxmlformats.org/officeDocument/2006/relationships/tags" Target="../tags/tag150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 dirty="0"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</a:rPr>
              <a:t>WPS</a:t>
            </a:r>
            <a:r>
              <a:rPr lang="zh-CN" altLang="en-US" dirty="0"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</a:rPr>
              <a:t>教程课件</a:t>
            </a:r>
            <a:endParaRPr lang="zh-CN" altLang="en-US" dirty="0">
              <a:latin typeface="汉仪正圆-55W" panose="00020600040101010101" charset="-122"/>
              <a:ea typeface="汉仪正圆-55W" panose="00020600040101010101" charset="-122"/>
              <a:cs typeface="汉仪正圆-55W" panose="00020600040101010101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dirty="0">
                <a:latin typeface="汉仪正圆-55W" panose="00020600040101010101" charset="-122"/>
                <a:ea typeface="汉仪正圆-55W" panose="00020600040101010101" charset="-122"/>
              </a:rPr>
              <a:t>PPT</a:t>
            </a:r>
            <a:endParaRPr lang="en-US" altLang="zh-CN" dirty="0">
              <a:latin typeface="汉仪正圆-55W" panose="00020600040101010101" charset="-122"/>
              <a:ea typeface="汉仪正圆-55W" panose="00020600040101010101" charset="-122"/>
            </a:endParaRPr>
          </a:p>
        </p:txBody>
      </p:sp>
      <p:sp>
        <p:nvSpPr>
          <p:cNvPr id="2" name="文本占位符 1"/>
          <p:cNvSpPr/>
          <p:nvPr>
            <p:ph type="body" sz="quarter" idx="13"/>
          </p:nvPr>
        </p:nvSpPr>
        <p:spPr/>
        <p:txBody>
          <a:bodyPr/>
          <a:p>
            <a:r>
              <a:rPr lang="en-US" altLang="zh-CN"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</a:rPr>
              <a:t>WPS</a:t>
            </a:r>
            <a:r>
              <a:rPr lang="zh-CN" altLang="en-US"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</a:rPr>
              <a:t>学院</a:t>
            </a:r>
            <a:endParaRPr lang="zh-CN" altLang="en-US">
              <a:latin typeface="汉仪正圆-55W" panose="00020600040101010101" charset="-122"/>
              <a:ea typeface="汉仪正圆-55W" panose="00020600040101010101" charset="-122"/>
              <a:cs typeface="汉仪正圆-55W" panose="0002060004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>
            <p:custDataLst>
              <p:tags r:id="rId1"/>
            </p:custDataLst>
          </p:nvPr>
        </p:nvSpPr>
        <p:spPr>
          <a:xfrm>
            <a:off x="0" y="-1"/>
            <a:ext cx="12192001" cy="2676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2258060" y="5135880"/>
            <a:ext cx="1880235" cy="461645"/>
          </a:xfrm>
          <a:prstGeom prst="rect">
            <a:avLst/>
          </a:prstGeom>
          <a:noFill/>
        </p:spPr>
        <p:txBody>
          <a:bodyPr wrap="square" rtlCol="0">
            <a:normAutofit fontScale="50000" lnSpcReduction="20000"/>
          </a:bodyPr>
          <a:lstStyle/>
          <a:p>
            <a:pPr lvl="0" algn="ctr">
              <a:defRPr/>
            </a:pPr>
            <a:r>
              <a:rPr lang="en-US" altLang="zh-CN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WPS</a:t>
            </a: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学院教程课件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35" name="组合 34"/>
          <p:cNvGrpSpPr/>
          <p:nvPr>
            <p:custDataLst>
              <p:tags r:id="rId3"/>
            </p:custDataLst>
          </p:nvPr>
        </p:nvGrpSpPr>
        <p:grpSpPr>
          <a:xfrm>
            <a:off x="2521585" y="3582035"/>
            <a:ext cx="1144270" cy="1144270"/>
            <a:chOff x="1392" y="5641"/>
            <a:chExt cx="1802" cy="1802"/>
          </a:xfrm>
        </p:grpSpPr>
        <p:sp>
          <p:nvSpPr>
            <p:cNvPr id="16" name="椭圆 15"/>
            <p:cNvSpPr/>
            <p:nvPr>
              <p:custDataLst>
                <p:tags r:id="rId4"/>
              </p:custDataLst>
            </p:nvPr>
          </p:nvSpPr>
          <p:spPr>
            <a:xfrm>
              <a:off x="1392" y="5641"/>
              <a:ext cx="1803" cy="1803"/>
            </a:xfrm>
            <a:prstGeom prst="ellipse">
              <a:avLst/>
            </a:prstGeom>
            <a:solidFill>
              <a:srgbClr val="7680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5"/>
              </p:custDataLst>
            </p:nvPr>
          </p:nvSpPr>
          <p:spPr>
            <a:xfrm>
              <a:off x="1471" y="5721"/>
              <a:ext cx="1644" cy="164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6"/>
              </p:custDataLst>
            </p:nvPr>
          </p:nvSpPr>
          <p:spPr>
            <a:xfrm>
              <a:off x="1654" y="6073"/>
              <a:ext cx="1341" cy="101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 fontAlgn="auto"/>
              <a:r>
                <a:rPr lang="en-US" altLang="zh-CN" sz="3600" spc="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01</a:t>
              </a:r>
              <a:endParaRPr lang="en-US" altLang="zh-CN" sz="3600" spc="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4319270" y="5136515"/>
            <a:ext cx="1784985" cy="461645"/>
          </a:xfrm>
          <a:prstGeom prst="rect">
            <a:avLst/>
          </a:prstGeom>
          <a:noFill/>
        </p:spPr>
        <p:txBody>
          <a:bodyPr wrap="square" rtlCol="0">
            <a:normAutofit fontScale="50000" lnSpcReduction="20000"/>
          </a:bodyPr>
          <a:lstStyle/>
          <a:p>
            <a:pPr lvl="0" algn="ctr">
              <a:defRPr/>
            </a:pPr>
            <a:r>
              <a:rPr lang="en-US" altLang="zh-CN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WPS</a:t>
            </a: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学院教程课件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lvl="0" algn="ctr">
              <a:defRPr/>
            </a:pP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36" name="组合 35"/>
          <p:cNvGrpSpPr/>
          <p:nvPr>
            <p:custDataLst>
              <p:tags r:id="rId8"/>
            </p:custDataLst>
          </p:nvPr>
        </p:nvGrpSpPr>
        <p:grpSpPr>
          <a:xfrm>
            <a:off x="4523105" y="3582035"/>
            <a:ext cx="1144270" cy="1144270"/>
            <a:chOff x="4265" y="5641"/>
            <a:chExt cx="1802" cy="1802"/>
          </a:xfrm>
        </p:grpSpPr>
        <p:sp>
          <p:nvSpPr>
            <p:cNvPr id="17" name="椭圆 16"/>
            <p:cNvSpPr/>
            <p:nvPr>
              <p:custDataLst>
                <p:tags r:id="rId9"/>
              </p:custDataLst>
            </p:nvPr>
          </p:nvSpPr>
          <p:spPr>
            <a:xfrm>
              <a:off x="4265" y="5641"/>
              <a:ext cx="1803" cy="18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10"/>
              </p:custDataLst>
            </p:nvPr>
          </p:nvSpPr>
          <p:spPr>
            <a:xfrm>
              <a:off x="4345" y="5721"/>
              <a:ext cx="1644" cy="1644"/>
            </a:xfrm>
            <a:prstGeom prst="ellipse">
              <a:avLst/>
            </a:prstGeom>
            <a:noFill/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11"/>
              </p:custDataLst>
            </p:nvPr>
          </p:nvSpPr>
          <p:spPr>
            <a:xfrm>
              <a:off x="4491" y="6073"/>
              <a:ext cx="1341" cy="101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 fontAlgn="auto"/>
              <a:r>
                <a:rPr lang="en-US" altLang="zh-CN" sz="3600" spc="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02</a:t>
              </a:r>
              <a:endParaRPr lang="en-US" altLang="zh-CN" sz="3600" spc="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331200" y="5135880"/>
            <a:ext cx="1797050" cy="461645"/>
          </a:xfrm>
          <a:prstGeom prst="rect">
            <a:avLst/>
          </a:prstGeom>
          <a:noFill/>
        </p:spPr>
        <p:txBody>
          <a:bodyPr wrap="square" rtlCol="0">
            <a:normAutofit fontScale="50000" lnSpcReduction="20000"/>
          </a:bodyPr>
          <a:lstStyle/>
          <a:p>
            <a:pPr lvl="0" algn="ctr">
              <a:defRPr/>
            </a:pPr>
            <a:r>
              <a:rPr lang="en-US" altLang="zh-CN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WPS</a:t>
            </a: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学院教程课件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lvl="0" algn="ctr">
              <a:defRPr/>
            </a:pP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38" name="组合 37"/>
          <p:cNvGrpSpPr/>
          <p:nvPr>
            <p:custDataLst>
              <p:tags r:id="rId13"/>
            </p:custDataLst>
          </p:nvPr>
        </p:nvGrpSpPr>
        <p:grpSpPr>
          <a:xfrm>
            <a:off x="8526145" y="3582035"/>
            <a:ext cx="1144270" cy="1144270"/>
            <a:chOff x="10039" y="5641"/>
            <a:chExt cx="1802" cy="1802"/>
          </a:xfrm>
        </p:grpSpPr>
        <p:sp>
          <p:nvSpPr>
            <p:cNvPr id="18" name="椭圆 17"/>
            <p:cNvSpPr/>
            <p:nvPr>
              <p:custDataLst>
                <p:tags r:id="rId14"/>
              </p:custDataLst>
            </p:nvPr>
          </p:nvSpPr>
          <p:spPr>
            <a:xfrm>
              <a:off x="10039" y="5641"/>
              <a:ext cx="1803" cy="1803"/>
            </a:xfrm>
            <a:prstGeom prst="ellipse">
              <a:avLst/>
            </a:prstGeom>
            <a:solidFill>
              <a:srgbClr val="7680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15"/>
              </p:custDataLst>
            </p:nvPr>
          </p:nvSpPr>
          <p:spPr>
            <a:xfrm>
              <a:off x="10118" y="5721"/>
              <a:ext cx="1644" cy="164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16"/>
              </p:custDataLst>
            </p:nvPr>
          </p:nvSpPr>
          <p:spPr>
            <a:xfrm>
              <a:off x="10275" y="6073"/>
              <a:ext cx="1372" cy="101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 fontAlgn="auto"/>
              <a:r>
                <a:rPr lang="en-US" altLang="zh-CN" sz="3600" spc="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04</a:t>
              </a:r>
              <a:endParaRPr lang="en-US" altLang="zh-CN" sz="3600" spc="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17"/>
            </p:custDataLst>
          </p:nvPr>
        </p:nvSpPr>
        <p:spPr>
          <a:xfrm>
            <a:off x="6235065" y="5135880"/>
            <a:ext cx="1782445" cy="461645"/>
          </a:xfrm>
          <a:prstGeom prst="rect">
            <a:avLst/>
          </a:prstGeom>
          <a:noFill/>
        </p:spPr>
        <p:txBody>
          <a:bodyPr wrap="square" rtlCol="0">
            <a:normAutofit fontScale="50000" lnSpcReduction="20000"/>
          </a:bodyPr>
          <a:lstStyle/>
          <a:p>
            <a:pPr lvl="0" algn="ctr">
              <a:defRPr/>
            </a:pPr>
            <a:r>
              <a:rPr lang="en-US" altLang="zh-CN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WPS</a:t>
            </a: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学院教程课件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lvl="0" algn="ctr">
              <a:defRPr/>
            </a:pP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37" name="组合 36"/>
          <p:cNvGrpSpPr/>
          <p:nvPr>
            <p:custDataLst>
              <p:tags r:id="rId18"/>
            </p:custDataLst>
          </p:nvPr>
        </p:nvGrpSpPr>
        <p:grpSpPr>
          <a:xfrm>
            <a:off x="6524625" y="3583305"/>
            <a:ext cx="1144270" cy="1144270"/>
            <a:chOff x="7166" y="5643"/>
            <a:chExt cx="1802" cy="1802"/>
          </a:xfrm>
        </p:grpSpPr>
        <p:sp>
          <p:nvSpPr>
            <p:cNvPr id="2" name="椭圆 1"/>
            <p:cNvSpPr/>
            <p:nvPr>
              <p:custDataLst>
                <p:tags r:id="rId19"/>
              </p:custDataLst>
            </p:nvPr>
          </p:nvSpPr>
          <p:spPr>
            <a:xfrm>
              <a:off x="7166" y="5643"/>
              <a:ext cx="1803" cy="1803"/>
            </a:xfrm>
            <a:prstGeom prst="ellipse">
              <a:avLst/>
            </a:prstGeom>
            <a:solidFill>
              <a:srgbClr val="7680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0"/>
              </p:custDataLst>
            </p:nvPr>
          </p:nvSpPr>
          <p:spPr>
            <a:xfrm>
              <a:off x="7245" y="5723"/>
              <a:ext cx="1644" cy="164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pc="200"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21"/>
              </p:custDataLst>
            </p:nvPr>
          </p:nvSpPr>
          <p:spPr>
            <a:xfrm>
              <a:off x="7428" y="6075"/>
              <a:ext cx="1372" cy="101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 fontAlgn="auto"/>
              <a:r>
                <a:rPr lang="en-US" altLang="zh-CN" sz="3600" spc="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03</a:t>
              </a:r>
              <a:endParaRPr lang="en-US" altLang="zh-CN" sz="3600" spc="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27" name="矩形 26"/>
          <p:cNvSpPr/>
          <p:nvPr>
            <p:custDataLst>
              <p:tags r:id="rId22"/>
            </p:custDataLst>
          </p:nvPr>
        </p:nvSpPr>
        <p:spPr>
          <a:xfrm>
            <a:off x="4776505" y="621846"/>
            <a:ext cx="2976845" cy="1106805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i="0" spc="18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charset="-122"/>
                <a:sym typeface="+mn-lt"/>
              </a:rPr>
              <a:t>目 录</a:t>
            </a:r>
            <a:endParaRPr kumimoji="0" lang="zh-CN" altLang="en-US" sz="6600" i="0" spc="18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charset="-122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2987358" y="875121"/>
            <a:ext cx="6553835" cy="92202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4000" spc="200">
                <a:solidFill>
                  <a:schemeClr val="tx1">
                    <a:lumMod val="85000"/>
                    <a:lumOff val="15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  <a:sym typeface="+mn-lt"/>
              </a:rPr>
              <a:t>WPS</a:t>
            </a:r>
            <a:r>
              <a:rPr lang="zh-CN" altLang="en-US" sz="4000" spc="200">
                <a:solidFill>
                  <a:schemeClr val="tx1">
                    <a:lumMod val="85000"/>
                    <a:lumOff val="15000"/>
                  </a:schemeClr>
                </a:solidFill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  <a:sym typeface="+mn-lt"/>
              </a:rPr>
              <a:t>学院教程课件</a:t>
            </a:r>
            <a:endParaRPr lang="zh-CN" altLang="en-US" sz="4900" spc="200">
              <a:solidFill>
                <a:schemeClr val="tx1">
                  <a:lumMod val="85000"/>
                  <a:lumOff val="15000"/>
                </a:schemeClr>
              </a:solidFill>
              <a:latin typeface="汉仪正圆-55W" panose="00020600040101010101" charset="-122"/>
              <a:ea typeface="汉仪正圆-55W" panose="00020600040101010101" charset="-122"/>
              <a:cs typeface="汉仪正圆-55W" panose="00020600040101010101" charset="-122"/>
              <a:sym typeface="+mn-lt"/>
            </a:endParaRPr>
          </a:p>
          <a:p>
            <a:pPr algn="ctr"/>
            <a:endParaRPr lang="en-US" altLang="zh-CN" sz="4900" kern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汉仪正圆-55W" panose="00020600040101010101" charset="-122"/>
              <a:ea typeface="汉仪正圆-55W" panose="00020600040101010101" charset="-122"/>
              <a:cs typeface="汉仪正圆-55W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9570" y="2202180"/>
            <a:ext cx="9082405" cy="2453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zh-CN" altLang="en-US" sz="2400">
                <a:latin typeface="汉仪正圆-55W" panose="00020600040101010101" charset="-122"/>
                <a:ea typeface="汉仪正圆-55W" panose="00020600040101010101" charset="-122"/>
                <a:cs typeface="汉仪正圆-55W" panose="00020600040101010101" charset="-122"/>
              </a:rPr>
              <a:t>WPS Office是由金山软件股份有限公司自主研发的一款办公软件套装，可以实现办公软件最常用的文字、表格、演示等多种功能。具有内存占用低、运行速度快、体积小巧、强大插件平台支持、免费提供海量在线存储空间及文档模板。</a:t>
            </a:r>
            <a:endParaRPr lang="zh-CN" altLang="en-US" sz="2400">
              <a:latin typeface="汉仪正圆-55W" panose="00020600040101010101" charset="-122"/>
              <a:ea typeface="汉仪正圆-55W" panose="00020600040101010101" charset="-122"/>
              <a:cs typeface="汉仪正圆-55W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251535" y="2885664"/>
            <a:ext cx="5897880" cy="1023266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感谢观看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  <p:tag name="KSO_WM_UNIT_BK_DARK_LIGHT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  <p:tag name="KSO_WM_UNIT_BK_DARK_LIGHT" val="2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17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17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2617"/>
  <p:tag name="KSO_WM_TEMPLATE_THUMBS_INDEX" val="1、4、7、8、9、10、11、12、13、14、15"/>
  <p:tag name="KSO_WM_TEMPLATE_MASTER_THUMB_INDEX" val="1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7_1*a*1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ISCONTENTSTITLE" val="0"/>
  <p:tag name="KSO_WM_UNIT_PRESET_TEXT" val="极简通用模板"/>
  <p:tag name="KSO_WM_UNIT_NOCLEAR" val="0"/>
  <p:tag name="KSO_WM_UNIT_VALUE" val="10"/>
  <p:tag name="KSO_WM_UNIT_TYPE" val="a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7_1*b*3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ISCONTENTSTITLE" val="0"/>
  <p:tag name="KSO_WM_UNIT_PRESET_TEXT" val="汇报时间"/>
  <p:tag name="KSO_WM_UNIT_NOCLEAR" val="0"/>
  <p:tag name="KSO_WM_UNIT_VALUE" val="7"/>
  <p:tag name="KSO_WM_UNIT_TYPE" val="b"/>
  <p:tag name="KSO_WM_UNIT_INDEX" val="3"/>
</p:tagLst>
</file>

<file path=ppt/tags/tag149.xml><?xml version="1.0" encoding="utf-8"?>
<p:tagLst xmlns:p="http://schemas.openxmlformats.org/presentationml/2006/main">
  <p:tag name="KSO_WM_SLIDE_ID" val="custom20202617_1"/>
  <p:tag name="KSO_WM_TEMPLATE_SUBCATEGORY" val="0"/>
  <p:tag name="KSO_WM_TEMPLATE_MASTER_TYPE" val="1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7"/>
  <p:tag name="KSO_WM_SLIDE_TYPE" val="title"/>
  <p:tag name="KSO_WM_SLIDE_SUBTYPE" val="pureTxt"/>
  <p:tag name="KSO_WM_SLIDE_LAYOUT" val="a_b"/>
  <p:tag name="KSO_WM_SLIDE_LAYOUT_CNT" val="1_2"/>
  <p:tag name="KSO_WM_TEMPLATE_THUMBS_INDEX" val="1、4、7、8、9、10、11、12、13、14、15"/>
  <p:tag name="KSO_WM_TEMPLATE_MASTER_THUMB_INDEX" val="1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5"/>
  <p:tag name="KSO_WM_UNIT_ID" val="custom20202617_4*i*5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51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202617_4*l_h_f*1_1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02617_4*i*1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USESOURCEFORMAT_APPLY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02617_4*l_h_i*1_1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02617_4*l_h_i*1_1_2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02617_4*l_h_i*1_1_3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156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custom20202617_4*l_h_f*1_2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2617_4*i*2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USESOURCEFORMAT_APPLY" val="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02617_4*l_h_i*1_2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02617_4*l_h_i*1_2_2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02617_4*l_h_i*1_2_3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161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custom20202617_4*l_h_f*1_4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2617_4*i*3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USESOURCEFORMAT_APPLY" val="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02617_4*l_h_i*1_4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02617_4*l_h_i*1_4_2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02617_4*l_h_i*1_4_3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166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02617_4*l_h_f*1_3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02617_4*i*4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USESOURCEFORMAT_APPLY" val="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02617_4*l_h_i*1_3_1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02617_4*l_h_i*1_3_2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02617_4*l_h_i*1_3_3"/>
  <p:tag name="KSO_WM_TEMPLATE_CATEGORY" val="custom"/>
  <p:tag name="KSO_WM_TEMPLATE_INDEX" val="20202617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171.xml><?xml version="1.0" encoding="utf-8"?>
<p:tagLst xmlns:p="http://schemas.openxmlformats.org/presentationml/2006/main">
  <p:tag name="KSO_WM_UNIT_ISCONTENTSTITLE" val="1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617_4*a*1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PRESET_TEXT" val="目 录"/>
  <p:tag name="KSO_WM_UNIT_TEXT_FILL_FORE_SCHEMECOLOR_INDEX" val="14"/>
  <p:tag name="KSO_WM_UNIT_TEXT_FILL_TYPE" val="1"/>
  <p:tag name="KSO_WM_UNIT_USESOURCEFORMAT_APPLY" val="1"/>
</p:tagLst>
</file>

<file path=ppt/tags/tag172.xml><?xml version="1.0" encoding="utf-8"?>
<p:tagLst xmlns:p="http://schemas.openxmlformats.org/presentationml/2006/main">
  <p:tag name="KSO_WM_SLIDE_ID" val="custom20202617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2617"/>
  <p:tag name="KSO_WM_SLIDE_LAYOUT" val="a_l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02617_7*e*1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PRESET_TEXT" val="P A R T O N E"/>
  <p:tag name="KSO_WM_UNIT_NOCLEAR" val="0"/>
  <p:tag name="KSO_WM_UNIT_VALUE" val="10"/>
  <p:tag name="KSO_WM_UNIT_TYPE" val="e"/>
  <p:tag name="KSO_WM_UNIT_INDEX" val="1"/>
</p:tagLst>
</file>

<file path=ppt/tags/tag174.xml><?xml version="1.0" encoding="utf-8"?>
<p:tagLst xmlns:p="http://schemas.openxmlformats.org/presentationml/2006/main">
  <p:tag name="KSO_WM_SLIDE_ID" val="custom20202617_7"/>
  <p:tag name="KSO_WM_TEMPLATE_SUBCATEGORY" val="0"/>
  <p:tag name="KSO_WM_TEMPLATE_MASTER_TYPE" val="1"/>
  <p:tag name="KSO_WM_TEMPLATE_COLOR_TYPE" val="1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617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7_15*a*1"/>
  <p:tag name="KSO_WM_TEMPLATE_CATEGORY" val="custom"/>
  <p:tag name="KSO_WM_TEMPLATE_INDEX" val="20202617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9"/>
  <p:tag name="KSO_WM_UNIT_TYPE" val="a"/>
  <p:tag name="KSO_WM_UNIT_INDEX" val="1"/>
  <p:tag name="KSO_WM_UNIT_PRESET_TEXT" val="感谢观看"/>
</p:tagLst>
</file>

<file path=ppt/tags/tag176.xml><?xml version="1.0" encoding="utf-8"?>
<p:tagLst xmlns:p="http://schemas.openxmlformats.org/presentationml/2006/main">
  <p:tag name="KSO_WM_SLIDE_ID" val="custom20202617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617"/>
  <p:tag name="KSO_WM_SLIDE_TYPE" val="endPage"/>
  <p:tag name="KSO_WM_SLIDE_SUBTYPE" val="pureTxt"/>
  <p:tag name="KSO_WM_SLIDE_LAYOUT" val="a"/>
  <p:tag name="KSO_WM_SLIDE_LAYOUT_CNT" val="1"/>
</p:tagLst>
</file>

<file path=ppt/theme/theme1.xml><?xml version="1.0" encoding="utf-8"?>
<a:theme xmlns:a="http://schemas.openxmlformats.org/drawingml/2006/main" name="1_Office 主题​​">
  <a:themeElements>
    <a:clrScheme name="自定义 20">
      <a:dk1>
        <a:sysClr val="windowText" lastClr="000000"/>
      </a:dk1>
      <a:lt1>
        <a:sysClr val="window" lastClr="FFFFFF"/>
      </a:lt1>
      <a:dk2>
        <a:srgbClr val="E6E6E6"/>
      </a:dk2>
      <a:lt2>
        <a:srgbClr val="FFFFFF"/>
      </a:lt2>
      <a:accent1>
        <a:srgbClr val="76809B"/>
      </a:accent1>
      <a:accent2>
        <a:srgbClr val="768695"/>
      </a:accent2>
      <a:accent3>
        <a:srgbClr val="768B8F"/>
      </a:accent3>
      <a:accent4>
        <a:srgbClr val="769189"/>
      </a:accent4>
      <a:accent5>
        <a:srgbClr val="769682"/>
      </a:accent5>
      <a:accent6>
        <a:srgbClr val="769B7B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noFill/>
        <a:noFill/>
        <a:no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WPS 演示</Application>
  <PresentationFormat>宽屏</PresentationFormat>
  <Paragraphs>34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汉仪旗黑-85S</vt:lpstr>
      <vt:lpstr>汉仪正圆-55W</vt:lpstr>
      <vt:lpstr>Arial Unicode MS</vt:lpstr>
      <vt:lpstr>1_Office 主题​​</vt:lpstr>
      <vt:lpstr>WPS教程课件</vt:lpstr>
      <vt:lpstr>PowerPoint 演示文稿</vt:lpstr>
      <vt:lpstr>PowerPoint 演示文稿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WPS学院</cp:lastModifiedBy>
  <cp:revision>31</cp:revision>
  <dcterms:created xsi:type="dcterms:W3CDTF">2019-06-19T02:08:00Z</dcterms:created>
  <dcterms:modified xsi:type="dcterms:W3CDTF">2020-04-22T03:09:38Z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2052-11.1.0.9614</vt:lpwstr>
  </property>
</Properties>
</file>